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5" r:id="rId5"/>
    <p:sldMasterId id="214748372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Ubuntu"/>
      <p:regular r:id="rId27"/>
      <p:bold r:id="rId28"/>
      <p:italic r:id="rId29"/>
      <p:boldItalic r:id="rId30"/>
    </p:embeddedFont>
    <p:embeddedFont>
      <p:font typeface="Ubuntu Light"/>
      <p:regular r:id="rId31"/>
      <p:bold r:id="rId32"/>
      <p:italic r:id="rId33"/>
      <p:boldItalic r:id="rId34"/>
    </p:embeddedFont>
    <p:embeddedFont>
      <p:font typeface="Ubuntu Medium"/>
      <p:regular r:id="rId35"/>
      <p:bold r:id="rId36"/>
      <p:italic r:id="rId37"/>
      <p:boldItalic r:id="rId38"/>
    </p:embeddedFont>
    <p:embeddedFont>
      <p:font typeface="Poppins"/>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Andreea Munteanu"/>
  <p:cmAuthor clrIdx="1" id="1" initials="" lastIdx="1" name="Adrian Mate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F656B4-3E2A-452A-AAFE-4700B03C2D95}">
  <a:tblStyle styleId="{85F656B4-3E2A-452A-AAFE-4700B03C2D9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oppins-bold.fntdata"/><Relationship Id="rId42" Type="http://schemas.openxmlformats.org/officeDocument/2006/relationships/font" Target="fonts/Poppins-boldItalic.fntdata"/><Relationship Id="rId41" Type="http://schemas.openxmlformats.org/officeDocument/2006/relationships/font" Target="fonts/Poppins-italic.fntdata"/><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UbuntuLight-regular.fntdata"/><Relationship Id="rId30" Type="http://schemas.openxmlformats.org/officeDocument/2006/relationships/font" Target="fonts/Ubuntu-boldItalic.fntdata"/><Relationship Id="rId33" Type="http://schemas.openxmlformats.org/officeDocument/2006/relationships/font" Target="fonts/UbuntuLight-italic.fntdata"/><Relationship Id="rId32" Type="http://schemas.openxmlformats.org/officeDocument/2006/relationships/font" Target="fonts/UbuntuLight-bold.fntdata"/><Relationship Id="rId35" Type="http://schemas.openxmlformats.org/officeDocument/2006/relationships/font" Target="fonts/UbuntuMedium-regular.fntdata"/><Relationship Id="rId34" Type="http://schemas.openxmlformats.org/officeDocument/2006/relationships/font" Target="fonts/UbuntuLight-boldItalic.fntdata"/><Relationship Id="rId37" Type="http://schemas.openxmlformats.org/officeDocument/2006/relationships/font" Target="fonts/UbuntuMedium-italic.fntdata"/><Relationship Id="rId36" Type="http://schemas.openxmlformats.org/officeDocument/2006/relationships/font" Target="fonts/UbuntuMedium-bold.fntdata"/><Relationship Id="rId39" Type="http://schemas.openxmlformats.org/officeDocument/2006/relationships/font" Target="fonts/Poppins-regular.fntdata"/><Relationship Id="rId38" Type="http://schemas.openxmlformats.org/officeDocument/2006/relationships/font" Target="fonts/UbuntuMedium-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Ubuntu-bold.fntdata"/><Relationship Id="rId27" Type="http://schemas.openxmlformats.org/officeDocument/2006/relationships/font" Target="fonts/Ubuntu-regular.fntdata"/><Relationship Id="rId29" Type="http://schemas.openxmlformats.org/officeDocument/2006/relationships/font" Target="fonts/Ubuntu-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8-12T19:01:22.747">
    <p:pos x="6000" y="0"/>
    <p:text>what makes your operations more challenging?</p:text>
  </p:cm>
  <p:cm authorId="0" idx="2" dt="2024-08-04T09:51:10.990">
    <p:pos x="6000" y="0"/>
    <p:text>@adrian.matei@canonical.com , ce zicidde astea3 componente?</p:text>
  </p:cm>
  <p:cm authorId="1" idx="1" dt="2024-08-12T16:13:27.067">
    <p:pos x="6000" y="0"/>
    <p:text>This could work, BUT I think it may be more interesting to show the stack, and mention the critical operations to both. So, for example, infrastructure security patching is essential cos it's vulnerable for patching. App-layer incident recovery protocols are essential to minimize data loss, etc. WDYT?</p:text>
  </p:cm>
  <p:cm authorId="0" idx="3" dt="2024-08-12T19:01:22.747">
    <p:pos x="6000" y="0"/>
    <p:text>thatcan work, let me find a stack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9228888b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9228888b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eea1f005d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eea1f005d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Slide 8: Multicloud extrapolation - key message: often, stacks will differ from use case to use case, therefore a multicloud mentality is essential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eea1f005d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2eea1f005d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Slide 9: Operations per component - Key message: each component in itself needs to be updated, monitored, patched, and recovered in times of incidents. But also, the whole stack has different upgrade cadences, so a holistic view is necessary.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eea1f005d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2eea1f005d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Slide 10: Tackling operational detractors - key message: companies of any size have only two options when approaching their operational requirements: focus in-house resources or choose a managed service provider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2f1f373224e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2f1f373224e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2f1f373224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2f1f373224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Often when it comes to AI, there is a skill gap on the market.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f1f373224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2f1f373224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eea1f005d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2eea1f005d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Slide 14: Managed Services Considerations - key message: a provider that covers the entire stack, allows for scalability, provides good SLA’s and does not lock in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2eea1f005d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2eea1f005d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Slide 15: When to choose which? - key message: it’s important to know when it’s better to hire an MSP, depending on values. If you value costs and speed, an MSP is the way forward. If you work with highly confidential workloads, self-management could be a better alternative.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2f20ef755b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2f20ef755b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2eea1f005d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2eea1f005d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8f9f257c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8f9f257c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eea1f005da_1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eea1f005da_1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Innovation is exciting, but the challenges are significant.</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Getting started is often overwhelming: you need to understand your the use cases and identify which one will bring ROI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Every day, there is a new tool popping up on the market. The landscape is disconnected, leading to incompatible tools and many vendors needed for the support.</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The ML infrastructure often includes tools, frameworks and libraries that are outdated or contain a lot of vulnerabilities. It puts at risk the data used for model training, but also the other created artefacts.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Also, depending on the environment, the costs associated with the AI projects are unpredictable. It leads to difficulties in budgeting.</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And yet, since everyone is looking nowadays to build an AI strategy, there is a skillgap that often slows down the entire process.</a:t>
            </a:r>
            <a:endParaRPr sz="1000">
              <a:solidFill>
                <a:schemeClr val="dk1"/>
              </a:solidFill>
            </a:endParaRPr>
          </a:p>
          <a:p>
            <a:pPr indent="0" lvl="0" marL="0" rtl="0" algn="l">
              <a:spcBef>
                <a:spcPts val="1200"/>
              </a:spcBef>
              <a:spcAft>
                <a:spcPts val="0"/>
              </a:spcAft>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eea1f005d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eea1f005d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Slide 2: Time to market definition - key message: Time to market is essential because it allows you to get to the market before competitors and increases sales, profit, and market share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eea1f005d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eea1f005d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Slide 3: Time to market breakdown - key message: Good TTM requires a combination of skill, agility, efficiency, and operational excellence (which is often overlooked)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eea1f005d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eea1f005d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Slide 4: Operational Excellence in AI - key message: OE in AI is a combination of practices that increase the efficiency of each component of the stack to maximize reliability and scalability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eea1f005d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eea1f005d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Slide 5: Why is this relevant? - key message: improper operations have consequences on models, processes, and businesses overall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eea1f005d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eea1f005d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Slide 6: What do operations look like? Key message: operations for AI are practices that apply to three categories of events: BAU, planned, and unplanned incidents.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eea1f005d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eea1f005d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Slide 7: Taking a look in action. Key message: Breaking down a Kubeflow deployment, from infrastructure to application and data levels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White / Top Right / &gt; 5">
  <p:cSld name="TITLE_1">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title"/>
          </p:nvPr>
        </p:nvSpPr>
        <p:spPr>
          <a:xfrm>
            <a:off x="916425" y="1828800"/>
            <a:ext cx="5474100" cy="5061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3200"/>
              <a:buFont typeface="Ubuntu"/>
              <a:buNone/>
              <a:defRPr sz="3200">
                <a:latin typeface="Ubuntu"/>
                <a:ea typeface="Ubuntu"/>
                <a:cs typeface="Ubuntu"/>
                <a:sym typeface="Ubuntu"/>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 name="Google Shape;10;p2"/>
          <p:cNvSpPr txBox="1"/>
          <p:nvPr>
            <p:ph idx="1" type="subTitle"/>
          </p:nvPr>
        </p:nvSpPr>
        <p:spPr>
          <a:xfrm>
            <a:off x="916425" y="2468880"/>
            <a:ext cx="5225400" cy="2475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666666"/>
              </a:buClr>
              <a:buSzPts val="1600"/>
              <a:buFont typeface="Ubuntu Light"/>
              <a:buNone/>
              <a:defRPr sz="1600">
                <a:solidFill>
                  <a:srgbClr val="666666"/>
                </a:solidFill>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11" name="Google Shape;11;p2"/>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sp>
        <p:nvSpPr>
          <p:cNvPr id="12" name="Google Shape;12;p2"/>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a:buNone/>
              <a:defRPr>
                <a:solidFill>
                  <a:srgbClr val="666666"/>
                </a:solidFill>
                <a:latin typeface="Ubuntu"/>
                <a:ea typeface="Ubuntu"/>
                <a:cs typeface="Ubuntu"/>
                <a:sym typeface="Ubuntu"/>
              </a:defRPr>
            </a:lvl1pPr>
            <a:lvl2pPr lvl="1">
              <a:buNone/>
              <a:defRPr>
                <a:solidFill>
                  <a:srgbClr val="666666"/>
                </a:solidFill>
                <a:latin typeface="Ubuntu"/>
                <a:ea typeface="Ubuntu"/>
                <a:cs typeface="Ubuntu"/>
                <a:sym typeface="Ubuntu"/>
              </a:defRPr>
            </a:lvl2pPr>
            <a:lvl3pPr lvl="2">
              <a:buNone/>
              <a:defRPr>
                <a:solidFill>
                  <a:srgbClr val="666666"/>
                </a:solidFill>
                <a:latin typeface="Ubuntu"/>
                <a:ea typeface="Ubuntu"/>
                <a:cs typeface="Ubuntu"/>
                <a:sym typeface="Ubuntu"/>
              </a:defRPr>
            </a:lvl3pPr>
            <a:lvl4pPr lvl="3">
              <a:buNone/>
              <a:defRPr>
                <a:solidFill>
                  <a:srgbClr val="666666"/>
                </a:solidFill>
                <a:latin typeface="Ubuntu"/>
                <a:ea typeface="Ubuntu"/>
                <a:cs typeface="Ubuntu"/>
                <a:sym typeface="Ubuntu"/>
              </a:defRPr>
            </a:lvl4pPr>
            <a:lvl5pPr lvl="4">
              <a:buNone/>
              <a:defRPr>
                <a:solidFill>
                  <a:srgbClr val="666666"/>
                </a:solidFill>
                <a:latin typeface="Ubuntu"/>
                <a:ea typeface="Ubuntu"/>
                <a:cs typeface="Ubuntu"/>
                <a:sym typeface="Ubuntu"/>
              </a:defRPr>
            </a:lvl5pPr>
            <a:lvl6pPr lvl="5">
              <a:buNone/>
              <a:defRPr>
                <a:solidFill>
                  <a:srgbClr val="666666"/>
                </a:solidFill>
                <a:latin typeface="Ubuntu"/>
                <a:ea typeface="Ubuntu"/>
                <a:cs typeface="Ubuntu"/>
                <a:sym typeface="Ubuntu"/>
              </a:defRPr>
            </a:lvl6pPr>
            <a:lvl7pPr lvl="6">
              <a:buNone/>
              <a:defRPr>
                <a:solidFill>
                  <a:srgbClr val="666666"/>
                </a:solidFill>
                <a:latin typeface="Ubuntu"/>
                <a:ea typeface="Ubuntu"/>
                <a:cs typeface="Ubuntu"/>
                <a:sym typeface="Ubuntu"/>
              </a:defRPr>
            </a:lvl7pPr>
            <a:lvl8pPr lvl="7">
              <a:buNone/>
              <a:defRPr>
                <a:solidFill>
                  <a:srgbClr val="666666"/>
                </a:solidFill>
                <a:latin typeface="Ubuntu"/>
                <a:ea typeface="Ubuntu"/>
                <a:cs typeface="Ubuntu"/>
                <a:sym typeface="Ubuntu"/>
              </a:defRPr>
            </a:lvl8pPr>
            <a:lvl9pPr lvl="8">
              <a:buNone/>
              <a:defRPr>
                <a:solidFill>
                  <a:srgbClr val="666666"/>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Black / Center 1 / &lt; 5">
  <p:cSld name="CUSTOM_2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1"/>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latin typeface="Ubuntu"/>
                <a:ea typeface="Ubuntu"/>
                <a:cs typeface="Ubuntu"/>
                <a:sym typeface="Ubuntu"/>
              </a:defRPr>
            </a:lvl1pPr>
            <a:lvl2pPr lvl="1" rtl="0">
              <a:buNone/>
              <a:defRPr>
                <a:solidFill>
                  <a:schemeClr val="lt1"/>
                </a:solidFill>
                <a:latin typeface="Ubuntu"/>
                <a:ea typeface="Ubuntu"/>
                <a:cs typeface="Ubuntu"/>
                <a:sym typeface="Ubuntu"/>
              </a:defRPr>
            </a:lvl2pPr>
            <a:lvl3pPr lvl="2" rtl="0">
              <a:buNone/>
              <a:defRPr>
                <a:solidFill>
                  <a:schemeClr val="lt1"/>
                </a:solidFill>
                <a:latin typeface="Ubuntu"/>
                <a:ea typeface="Ubuntu"/>
                <a:cs typeface="Ubuntu"/>
                <a:sym typeface="Ubuntu"/>
              </a:defRPr>
            </a:lvl3pPr>
            <a:lvl4pPr lvl="3" rtl="0">
              <a:buNone/>
              <a:defRPr>
                <a:solidFill>
                  <a:schemeClr val="lt1"/>
                </a:solidFill>
                <a:latin typeface="Ubuntu"/>
                <a:ea typeface="Ubuntu"/>
                <a:cs typeface="Ubuntu"/>
                <a:sym typeface="Ubuntu"/>
              </a:defRPr>
            </a:lvl4pPr>
            <a:lvl5pPr lvl="4" rtl="0">
              <a:buNone/>
              <a:defRPr>
                <a:solidFill>
                  <a:schemeClr val="lt1"/>
                </a:solidFill>
                <a:latin typeface="Ubuntu"/>
                <a:ea typeface="Ubuntu"/>
                <a:cs typeface="Ubuntu"/>
                <a:sym typeface="Ubuntu"/>
              </a:defRPr>
            </a:lvl5pPr>
            <a:lvl6pPr lvl="5" rtl="0">
              <a:buNone/>
              <a:defRPr>
                <a:solidFill>
                  <a:schemeClr val="lt1"/>
                </a:solidFill>
                <a:latin typeface="Ubuntu"/>
                <a:ea typeface="Ubuntu"/>
                <a:cs typeface="Ubuntu"/>
                <a:sym typeface="Ubuntu"/>
              </a:defRPr>
            </a:lvl6pPr>
            <a:lvl7pPr lvl="6" rtl="0">
              <a:buNone/>
              <a:defRPr>
                <a:solidFill>
                  <a:schemeClr val="lt1"/>
                </a:solidFill>
                <a:latin typeface="Ubuntu"/>
                <a:ea typeface="Ubuntu"/>
                <a:cs typeface="Ubuntu"/>
                <a:sym typeface="Ubuntu"/>
              </a:defRPr>
            </a:lvl7pPr>
            <a:lvl8pPr lvl="7" rtl="0">
              <a:buNone/>
              <a:defRPr>
                <a:solidFill>
                  <a:schemeClr val="lt1"/>
                </a:solidFill>
                <a:latin typeface="Ubuntu"/>
                <a:ea typeface="Ubuntu"/>
                <a:cs typeface="Ubuntu"/>
                <a:sym typeface="Ubuntu"/>
              </a:defRPr>
            </a:lvl8pPr>
            <a:lvl9pPr lvl="8" rtl="0">
              <a:buNone/>
              <a:defRPr>
                <a:solidFill>
                  <a:schemeClr val="lt1"/>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1"/>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chemeClr val="lt1"/>
                </a:solidFill>
                <a:latin typeface="Ubuntu"/>
                <a:ea typeface="Ubuntu"/>
                <a:cs typeface="Ubuntu"/>
                <a:sym typeface="Ubuntu"/>
              </a:rPr>
              <a:t>Confidential</a:t>
            </a:r>
            <a:endParaRPr b="1" sz="800">
              <a:solidFill>
                <a:schemeClr val="lt1"/>
              </a:solidFill>
              <a:latin typeface="Ubuntu"/>
              <a:ea typeface="Ubuntu"/>
              <a:cs typeface="Ubuntu"/>
              <a:sym typeface="Ubuntu"/>
            </a:endParaRPr>
          </a:p>
        </p:txBody>
      </p:sp>
      <p:sp>
        <p:nvSpPr>
          <p:cNvPr id="57" name="Google Shape;57;p11"/>
          <p:cNvSpPr txBox="1"/>
          <p:nvPr>
            <p:ph type="title"/>
          </p:nvPr>
        </p:nvSpPr>
        <p:spPr>
          <a:xfrm>
            <a:off x="916425" y="2715775"/>
            <a:ext cx="3896400" cy="5061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lt1"/>
              </a:buClr>
              <a:buSzPts val="3200"/>
              <a:buFont typeface="Ubuntu"/>
              <a:buNone/>
              <a:defRPr sz="3200">
                <a:solidFill>
                  <a:schemeClr val="lt1"/>
                </a:solidFill>
                <a:latin typeface="Ubuntu"/>
                <a:ea typeface="Ubuntu"/>
                <a:cs typeface="Ubuntu"/>
                <a:sym typeface="Ubuntu"/>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58" name="Google Shape;58;p11"/>
          <p:cNvSpPr txBox="1"/>
          <p:nvPr>
            <p:ph idx="1" type="subTitle"/>
          </p:nvPr>
        </p:nvSpPr>
        <p:spPr>
          <a:xfrm>
            <a:off x="916425" y="3346700"/>
            <a:ext cx="3896400" cy="247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Ubuntu Light"/>
              <a:buNone/>
              <a:defRPr sz="1600">
                <a:solidFill>
                  <a:schemeClr val="lt1"/>
                </a:solidFill>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White / Bottom Right 1 / &lt; 5">
  <p:cSld name="CUSTOM_3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2"/>
          <p:cNvSpPr txBox="1"/>
          <p:nvPr>
            <p:ph type="title"/>
          </p:nvPr>
        </p:nvSpPr>
        <p:spPr>
          <a:xfrm>
            <a:off x="916425" y="2715768"/>
            <a:ext cx="5474100" cy="5061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3200"/>
              <a:buFont typeface="Ubuntu"/>
              <a:buNone/>
              <a:defRPr sz="3200">
                <a:latin typeface="Ubuntu"/>
                <a:ea typeface="Ubuntu"/>
                <a:cs typeface="Ubuntu"/>
                <a:sym typeface="Ubuntu"/>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 name="Google Shape;61;p12"/>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rgbClr val="666666"/>
                </a:solidFill>
                <a:latin typeface="Ubuntu"/>
                <a:ea typeface="Ubuntu"/>
                <a:cs typeface="Ubuntu"/>
                <a:sym typeface="Ubuntu"/>
              </a:defRPr>
            </a:lvl1pPr>
            <a:lvl2pPr lvl="1" rtl="0">
              <a:buNone/>
              <a:defRPr>
                <a:solidFill>
                  <a:srgbClr val="666666"/>
                </a:solidFill>
                <a:latin typeface="Ubuntu"/>
                <a:ea typeface="Ubuntu"/>
                <a:cs typeface="Ubuntu"/>
                <a:sym typeface="Ubuntu"/>
              </a:defRPr>
            </a:lvl2pPr>
            <a:lvl3pPr lvl="2" rtl="0">
              <a:buNone/>
              <a:defRPr>
                <a:solidFill>
                  <a:srgbClr val="666666"/>
                </a:solidFill>
                <a:latin typeface="Ubuntu"/>
                <a:ea typeface="Ubuntu"/>
                <a:cs typeface="Ubuntu"/>
                <a:sym typeface="Ubuntu"/>
              </a:defRPr>
            </a:lvl3pPr>
            <a:lvl4pPr lvl="3" rtl="0">
              <a:buNone/>
              <a:defRPr>
                <a:solidFill>
                  <a:srgbClr val="666666"/>
                </a:solidFill>
                <a:latin typeface="Ubuntu"/>
                <a:ea typeface="Ubuntu"/>
                <a:cs typeface="Ubuntu"/>
                <a:sym typeface="Ubuntu"/>
              </a:defRPr>
            </a:lvl4pPr>
            <a:lvl5pPr lvl="4" rtl="0">
              <a:buNone/>
              <a:defRPr>
                <a:solidFill>
                  <a:srgbClr val="666666"/>
                </a:solidFill>
                <a:latin typeface="Ubuntu"/>
                <a:ea typeface="Ubuntu"/>
                <a:cs typeface="Ubuntu"/>
                <a:sym typeface="Ubuntu"/>
              </a:defRPr>
            </a:lvl5pPr>
            <a:lvl6pPr lvl="5" rtl="0">
              <a:buNone/>
              <a:defRPr>
                <a:solidFill>
                  <a:srgbClr val="666666"/>
                </a:solidFill>
                <a:latin typeface="Ubuntu"/>
                <a:ea typeface="Ubuntu"/>
                <a:cs typeface="Ubuntu"/>
                <a:sym typeface="Ubuntu"/>
              </a:defRPr>
            </a:lvl6pPr>
            <a:lvl7pPr lvl="6" rtl="0">
              <a:buNone/>
              <a:defRPr>
                <a:solidFill>
                  <a:srgbClr val="666666"/>
                </a:solidFill>
                <a:latin typeface="Ubuntu"/>
                <a:ea typeface="Ubuntu"/>
                <a:cs typeface="Ubuntu"/>
                <a:sym typeface="Ubuntu"/>
              </a:defRPr>
            </a:lvl7pPr>
            <a:lvl8pPr lvl="7" rtl="0">
              <a:buNone/>
              <a:defRPr>
                <a:solidFill>
                  <a:srgbClr val="666666"/>
                </a:solidFill>
                <a:latin typeface="Ubuntu"/>
                <a:ea typeface="Ubuntu"/>
                <a:cs typeface="Ubuntu"/>
                <a:sym typeface="Ubuntu"/>
              </a:defRPr>
            </a:lvl8pPr>
            <a:lvl9pPr lvl="8" rtl="0">
              <a:buNone/>
              <a:defRPr>
                <a:solidFill>
                  <a:srgbClr val="666666"/>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2"/>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sp>
        <p:nvSpPr>
          <p:cNvPr id="63" name="Google Shape;63;p12"/>
          <p:cNvSpPr txBox="1"/>
          <p:nvPr>
            <p:ph idx="1" type="subTitle"/>
          </p:nvPr>
        </p:nvSpPr>
        <p:spPr>
          <a:xfrm>
            <a:off x="916425" y="3355848"/>
            <a:ext cx="5225400" cy="2475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666666"/>
              </a:buClr>
              <a:buSzPts val="1600"/>
              <a:buFont typeface="Ubuntu Light"/>
              <a:buNone/>
              <a:defRPr sz="1600">
                <a:solidFill>
                  <a:srgbClr val="666666"/>
                </a:solidFill>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Black / Bottom Right 1 / &lt; 5">
  <p:cSld name="CUSTOM_4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3"/>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latin typeface="Ubuntu"/>
                <a:ea typeface="Ubuntu"/>
                <a:cs typeface="Ubuntu"/>
                <a:sym typeface="Ubuntu"/>
              </a:defRPr>
            </a:lvl1pPr>
            <a:lvl2pPr lvl="1" rtl="0">
              <a:buNone/>
              <a:defRPr>
                <a:solidFill>
                  <a:schemeClr val="lt1"/>
                </a:solidFill>
                <a:latin typeface="Ubuntu"/>
                <a:ea typeface="Ubuntu"/>
                <a:cs typeface="Ubuntu"/>
                <a:sym typeface="Ubuntu"/>
              </a:defRPr>
            </a:lvl2pPr>
            <a:lvl3pPr lvl="2" rtl="0">
              <a:buNone/>
              <a:defRPr>
                <a:solidFill>
                  <a:schemeClr val="lt1"/>
                </a:solidFill>
                <a:latin typeface="Ubuntu"/>
                <a:ea typeface="Ubuntu"/>
                <a:cs typeface="Ubuntu"/>
                <a:sym typeface="Ubuntu"/>
              </a:defRPr>
            </a:lvl3pPr>
            <a:lvl4pPr lvl="3" rtl="0">
              <a:buNone/>
              <a:defRPr>
                <a:solidFill>
                  <a:schemeClr val="lt1"/>
                </a:solidFill>
                <a:latin typeface="Ubuntu"/>
                <a:ea typeface="Ubuntu"/>
                <a:cs typeface="Ubuntu"/>
                <a:sym typeface="Ubuntu"/>
              </a:defRPr>
            </a:lvl4pPr>
            <a:lvl5pPr lvl="4" rtl="0">
              <a:buNone/>
              <a:defRPr>
                <a:solidFill>
                  <a:schemeClr val="lt1"/>
                </a:solidFill>
                <a:latin typeface="Ubuntu"/>
                <a:ea typeface="Ubuntu"/>
                <a:cs typeface="Ubuntu"/>
                <a:sym typeface="Ubuntu"/>
              </a:defRPr>
            </a:lvl5pPr>
            <a:lvl6pPr lvl="5" rtl="0">
              <a:buNone/>
              <a:defRPr>
                <a:solidFill>
                  <a:schemeClr val="lt1"/>
                </a:solidFill>
                <a:latin typeface="Ubuntu"/>
                <a:ea typeface="Ubuntu"/>
                <a:cs typeface="Ubuntu"/>
                <a:sym typeface="Ubuntu"/>
              </a:defRPr>
            </a:lvl6pPr>
            <a:lvl7pPr lvl="6" rtl="0">
              <a:buNone/>
              <a:defRPr>
                <a:solidFill>
                  <a:schemeClr val="lt1"/>
                </a:solidFill>
                <a:latin typeface="Ubuntu"/>
                <a:ea typeface="Ubuntu"/>
                <a:cs typeface="Ubuntu"/>
                <a:sym typeface="Ubuntu"/>
              </a:defRPr>
            </a:lvl7pPr>
            <a:lvl8pPr lvl="7" rtl="0">
              <a:buNone/>
              <a:defRPr>
                <a:solidFill>
                  <a:schemeClr val="lt1"/>
                </a:solidFill>
                <a:latin typeface="Ubuntu"/>
                <a:ea typeface="Ubuntu"/>
                <a:cs typeface="Ubuntu"/>
                <a:sym typeface="Ubuntu"/>
              </a:defRPr>
            </a:lvl8pPr>
            <a:lvl9pPr lvl="8" rtl="0">
              <a:buNone/>
              <a:defRPr>
                <a:solidFill>
                  <a:schemeClr val="lt1"/>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3"/>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chemeClr val="lt1"/>
                </a:solidFill>
                <a:latin typeface="Ubuntu"/>
                <a:ea typeface="Ubuntu"/>
                <a:cs typeface="Ubuntu"/>
                <a:sym typeface="Ubuntu"/>
              </a:rPr>
              <a:t>Confidential</a:t>
            </a:r>
            <a:endParaRPr b="1" sz="800">
              <a:solidFill>
                <a:schemeClr val="lt1"/>
              </a:solidFill>
              <a:latin typeface="Ubuntu"/>
              <a:ea typeface="Ubuntu"/>
              <a:cs typeface="Ubuntu"/>
              <a:sym typeface="Ubuntu"/>
            </a:endParaRPr>
          </a:p>
        </p:txBody>
      </p:sp>
      <p:sp>
        <p:nvSpPr>
          <p:cNvPr id="67" name="Google Shape;67;p13"/>
          <p:cNvSpPr txBox="1"/>
          <p:nvPr>
            <p:ph type="title"/>
          </p:nvPr>
        </p:nvSpPr>
        <p:spPr>
          <a:xfrm>
            <a:off x="916425" y="2715768"/>
            <a:ext cx="5474100" cy="5061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lt1"/>
              </a:buClr>
              <a:buSzPts val="3200"/>
              <a:buFont typeface="Ubuntu"/>
              <a:buNone/>
              <a:defRPr sz="3200">
                <a:solidFill>
                  <a:schemeClr val="lt1"/>
                </a:solidFill>
                <a:latin typeface="Ubuntu"/>
                <a:ea typeface="Ubuntu"/>
                <a:cs typeface="Ubuntu"/>
                <a:sym typeface="Ubuntu"/>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68" name="Google Shape;68;p13"/>
          <p:cNvSpPr txBox="1"/>
          <p:nvPr>
            <p:ph idx="1" type="subTitle"/>
          </p:nvPr>
        </p:nvSpPr>
        <p:spPr>
          <a:xfrm>
            <a:off x="916425" y="3346704"/>
            <a:ext cx="5225400" cy="247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Ubuntu Light"/>
              <a:buNone/>
              <a:defRPr sz="1600">
                <a:solidFill>
                  <a:schemeClr val="lt1"/>
                </a:solidFill>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_5">
    <p:spTree>
      <p:nvGrpSpPr>
        <p:cNvPr id="69" name="Shape 69"/>
        <p:cNvGrpSpPr/>
        <p:nvPr/>
      </p:nvGrpSpPr>
      <p:grpSpPr>
        <a:xfrm>
          <a:off x="0" y="0"/>
          <a:ext cx="0" cy="0"/>
          <a:chOff x="0" y="0"/>
          <a:chExt cx="0" cy="0"/>
        </a:xfrm>
      </p:grpSpPr>
      <p:sp>
        <p:nvSpPr>
          <p:cNvPr id="70" name="Google Shape;70;p14"/>
          <p:cNvSpPr txBox="1"/>
          <p:nvPr>
            <p:ph type="title"/>
          </p:nvPr>
        </p:nvSpPr>
        <p:spPr>
          <a:xfrm>
            <a:off x="942775" y="265563"/>
            <a:ext cx="56187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cxnSp>
        <p:nvCxnSpPr>
          <p:cNvPr id="71" name="Google Shape;71;p14"/>
          <p:cNvCxnSpPr/>
          <p:nvPr/>
        </p:nvCxnSpPr>
        <p:spPr>
          <a:xfrm>
            <a:off x="258610" y="4725983"/>
            <a:ext cx="8624700" cy="0"/>
          </a:xfrm>
          <a:prstGeom prst="straightConnector1">
            <a:avLst/>
          </a:prstGeom>
          <a:noFill/>
          <a:ln cap="flat" cmpd="sng" w="9525">
            <a:solidFill>
              <a:srgbClr val="D9D9D9"/>
            </a:solidFill>
            <a:prstDash val="solid"/>
            <a:round/>
            <a:headEnd len="med" w="med" type="none"/>
            <a:tailEnd len="med" w="med" type="none"/>
          </a:ln>
        </p:spPr>
      </p:cxnSp>
      <p:sp>
        <p:nvSpPr>
          <p:cNvPr id="72" name="Google Shape;72;p14"/>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a:buNone/>
              <a:defRPr>
                <a:solidFill>
                  <a:srgbClr val="666666"/>
                </a:solidFill>
                <a:latin typeface="Ubuntu Light"/>
                <a:ea typeface="Ubuntu Light"/>
                <a:cs typeface="Ubuntu Light"/>
                <a:sym typeface="Ubuntu Light"/>
              </a:defRPr>
            </a:lvl1pPr>
            <a:lvl2pPr lvl="1">
              <a:buNone/>
              <a:defRPr>
                <a:solidFill>
                  <a:srgbClr val="666666"/>
                </a:solidFill>
                <a:latin typeface="Ubuntu Light"/>
                <a:ea typeface="Ubuntu Light"/>
                <a:cs typeface="Ubuntu Light"/>
                <a:sym typeface="Ubuntu Light"/>
              </a:defRPr>
            </a:lvl2pPr>
            <a:lvl3pPr lvl="2">
              <a:buNone/>
              <a:defRPr>
                <a:solidFill>
                  <a:srgbClr val="666666"/>
                </a:solidFill>
                <a:latin typeface="Ubuntu Light"/>
                <a:ea typeface="Ubuntu Light"/>
                <a:cs typeface="Ubuntu Light"/>
                <a:sym typeface="Ubuntu Light"/>
              </a:defRPr>
            </a:lvl3pPr>
            <a:lvl4pPr lvl="3">
              <a:buNone/>
              <a:defRPr>
                <a:solidFill>
                  <a:srgbClr val="666666"/>
                </a:solidFill>
                <a:latin typeface="Ubuntu Light"/>
                <a:ea typeface="Ubuntu Light"/>
                <a:cs typeface="Ubuntu Light"/>
                <a:sym typeface="Ubuntu Light"/>
              </a:defRPr>
            </a:lvl4pPr>
            <a:lvl5pPr lvl="4">
              <a:buNone/>
              <a:defRPr>
                <a:solidFill>
                  <a:srgbClr val="666666"/>
                </a:solidFill>
                <a:latin typeface="Ubuntu Light"/>
                <a:ea typeface="Ubuntu Light"/>
                <a:cs typeface="Ubuntu Light"/>
                <a:sym typeface="Ubuntu Light"/>
              </a:defRPr>
            </a:lvl5pPr>
            <a:lvl6pPr lvl="5">
              <a:buNone/>
              <a:defRPr>
                <a:solidFill>
                  <a:srgbClr val="666666"/>
                </a:solidFill>
                <a:latin typeface="Ubuntu Light"/>
                <a:ea typeface="Ubuntu Light"/>
                <a:cs typeface="Ubuntu Light"/>
                <a:sym typeface="Ubuntu Light"/>
              </a:defRPr>
            </a:lvl6pPr>
            <a:lvl7pPr lvl="6">
              <a:buNone/>
              <a:defRPr>
                <a:solidFill>
                  <a:srgbClr val="666666"/>
                </a:solidFill>
                <a:latin typeface="Ubuntu Light"/>
                <a:ea typeface="Ubuntu Light"/>
                <a:cs typeface="Ubuntu Light"/>
                <a:sym typeface="Ubuntu Light"/>
              </a:defRPr>
            </a:lvl7pPr>
            <a:lvl8pPr lvl="7">
              <a:buNone/>
              <a:defRPr>
                <a:solidFill>
                  <a:srgbClr val="666666"/>
                </a:solidFill>
                <a:latin typeface="Ubuntu Light"/>
                <a:ea typeface="Ubuntu Light"/>
                <a:cs typeface="Ubuntu Light"/>
                <a:sym typeface="Ubuntu Light"/>
              </a:defRPr>
            </a:lvl8pPr>
            <a:lvl9pPr lvl="8">
              <a:buNone/>
              <a:defRPr>
                <a:solidFill>
                  <a:srgbClr val="666666"/>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4"/>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Quote">
  <p:cSld name="CUSTOM_15">
    <p:spTree>
      <p:nvGrpSpPr>
        <p:cNvPr id="74" name="Shape 74"/>
        <p:cNvGrpSpPr/>
        <p:nvPr/>
      </p:nvGrpSpPr>
      <p:grpSpPr>
        <a:xfrm>
          <a:off x="0" y="0"/>
          <a:ext cx="0" cy="0"/>
          <a:chOff x="0" y="0"/>
          <a:chExt cx="0" cy="0"/>
        </a:xfrm>
      </p:grpSpPr>
      <p:sp>
        <p:nvSpPr>
          <p:cNvPr id="75" name="Google Shape;75;p15"/>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aphicFrame>
        <p:nvGraphicFramePr>
          <p:cNvPr id="76" name="Google Shape;76;p15"/>
          <p:cNvGraphicFramePr/>
          <p:nvPr/>
        </p:nvGraphicFramePr>
        <p:xfrm>
          <a:off x="942775" y="1828800"/>
          <a:ext cx="3000000" cy="3000000"/>
        </p:xfrm>
        <a:graphic>
          <a:graphicData uri="http://schemas.openxmlformats.org/drawingml/2006/table">
            <a:tbl>
              <a:tblPr>
                <a:noFill/>
                <a:tableStyleId>{85F656B4-3E2A-452A-AAFE-4700B03C2D95}</a:tableStyleId>
              </a:tblPr>
              <a:tblGrid>
                <a:gridCol w="7239000"/>
              </a:tblGrid>
              <a:tr h="905400">
                <a:tc>
                  <a:txBody>
                    <a:bodyPr/>
                    <a:lstStyle/>
                    <a:p>
                      <a:pPr indent="0" lvl="0" marL="0" rtl="0" algn="l">
                        <a:spcBef>
                          <a:spcPts val="0"/>
                        </a:spcBef>
                        <a:spcAft>
                          <a:spcPts val="0"/>
                        </a:spcAft>
                        <a:buNone/>
                      </a:pPr>
                      <a:r>
                        <a:rPr lang="en" sz="1600">
                          <a:solidFill>
                            <a:schemeClr val="dk1"/>
                          </a:solidFill>
                          <a:highlight>
                            <a:schemeClr val="lt1"/>
                          </a:highlight>
                          <a:latin typeface="Ubuntu Light"/>
                          <a:ea typeface="Ubuntu Light"/>
                          <a:cs typeface="Ubuntu Light"/>
                          <a:sym typeface="Ubuntu Light"/>
                        </a:rPr>
                        <a:t>Lorem ipsum dolor sit amet, </a:t>
                      </a:r>
                      <a:r>
                        <a:rPr lang="en" sz="1600">
                          <a:solidFill>
                            <a:schemeClr val="dk1"/>
                          </a:solidFill>
                          <a:highlight>
                            <a:schemeClr val="lt1"/>
                          </a:highlight>
                          <a:latin typeface="Ubuntu Light"/>
                          <a:ea typeface="Ubuntu Light"/>
                          <a:cs typeface="Ubuntu Light"/>
                          <a:sym typeface="Ubuntu Light"/>
                        </a:rPr>
                        <a:t>consectetur</a:t>
                      </a:r>
                      <a:r>
                        <a:rPr lang="en" sz="1600">
                          <a:solidFill>
                            <a:schemeClr val="dk1"/>
                          </a:solidFill>
                          <a:highlight>
                            <a:schemeClr val="lt1"/>
                          </a:highlight>
                          <a:latin typeface="Ubuntu Light"/>
                          <a:ea typeface="Ubuntu Light"/>
                          <a:cs typeface="Ubuntu Light"/>
                          <a:sym typeface="Ubuntu Light"/>
                        </a:rPr>
                        <a:t> adipiscing elit, sed do </a:t>
                      </a:r>
                      <a:r>
                        <a:rPr lang="en" sz="1600">
                          <a:solidFill>
                            <a:schemeClr val="dk1"/>
                          </a:solidFill>
                          <a:highlight>
                            <a:schemeClr val="lt1"/>
                          </a:highlight>
                          <a:latin typeface="Ubuntu Light"/>
                          <a:ea typeface="Ubuntu Light"/>
                          <a:cs typeface="Ubuntu Light"/>
                          <a:sym typeface="Ubuntu Light"/>
                        </a:rPr>
                        <a:t>eiusmod</a:t>
                      </a:r>
                      <a:r>
                        <a:rPr lang="en" sz="1600">
                          <a:solidFill>
                            <a:schemeClr val="dk1"/>
                          </a:solidFill>
                          <a:highlight>
                            <a:schemeClr val="lt1"/>
                          </a:highlight>
                          <a:latin typeface="Ubuntu Light"/>
                          <a:ea typeface="Ubuntu Light"/>
                          <a:cs typeface="Ubuntu Light"/>
                          <a:sym typeface="Ubuntu Light"/>
                        </a:rPr>
                        <a:t> tempor incididunt ut labore et dolore magna aliqua. Ut enim ad minim veniam, quis énostrud exercitation ullamco laboris nisi ut aliquip ex </a:t>
                      </a:r>
                      <a:endParaRPr/>
                    </a:p>
                  </a:txBody>
                  <a:tcPr marT="91425" marB="91425" marR="91425" marL="91425">
                    <a:lnL cap="flat" cmpd="sng" w="28575">
                      <a:solidFill>
                        <a:schemeClr val="accent3"/>
                      </a:solidFill>
                      <a:prstDash val="solid"/>
                      <a:round/>
                      <a:headEnd len="sm" w="sm" type="none"/>
                      <a:tailEnd len="sm" w="sm" type="none"/>
                    </a:lnL>
                    <a:lnR cap="flat" cmpd="sng" w="38100">
                      <a:solidFill>
                        <a:srgbClr val="000000">
                          <a:alpha val="0"/>
                        </a:srgbClr>
                      </a:solidFill>
                      <a:prstDash val="solid"/>
                      <a:round/>
                      <a:headEnd len="sm" w="sm" type="none"/>
                      <a:tailEnd len="sm" w="sm" type="none"/>
                    </a:lnR>
                    <a:lnT cap="flat" cmpd="sng" w="38100">
                      <a:solidFill>
                        <a:srgbClr val="000000">
                          <a:alpha val="0"/>
                        </a:srgbClr>
                      </a:solidFill>
                      <a:prstDash val="solid"/>
                      <a:round/>
                      <a:headEnd len="sm" w="sm" type="none"/>
                      <a:tailEnd len="sm" w="sm" type="none"/>
                    </a:lnT>
                    <a:lnB cap="flat" cmpd="sng" w="38100">
                      <a:solidFill>
                        <a:srgbClr val="000000">
                          <a:alpha val="0"/>
                        </a:srgbClr>
                      </a:solidFill>
                      <a:prstDash val="solid"/>
                      <a:round/>
                      <a:headEnd len="sm" w="sm" type="none"/>
                      <a:tailEnd len="sm" w="sm" type="none"/>
                    </a:lnB>
                  </a:tcPr>
                </a:tc>
              </a:tr>
            </a:tbl>
          </a:graphicData>
        </a:graphic>
      </p:graphicFrame>
      <p:sp>
        <p:nvSpPr>
          <p:cNvPr id="77" name="Google Shape;77;p15"/>
          <p:cNvSpPr txBox="1"/>
          <p:nvPr>
            <p:ph type="title"/>
          </p:nvPr>
        </p:nvSpPr>
        <p:spPr>
          <a:xfrm>
            <a:off x="942775" y="265563"/>
            <a:ext cx="56187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78" name="Google Shape;78;p15"/>
          <p:cNvSpPr txBox="1"/>
          <p:nvPr>
            <p:ph idx="1" type="subTitle"/>
          </p:nvPr>
        </p:nvSpPr>
        <p:spPr>
          <a:xfrm>
            <a:off x="942775" y="857240"/>
            <a:ext cx="5865000" cy="37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666666"/>
              </a:buClr>
              <a:buSzPts val="1600"/>
              <a:buFont typeface="Ubuntu Light"/>
              <a:buNone/>
              <a:defRPr sz="1600">
                <a:solidFill>
                  <a:srgbClr val="666666"/>
                </a:solidFill>
                <a:latin typeface="Ubuntu Light"/>
                <a:ea typeface="Ubuntu Light"/>
                <a:cs typeface="Ubuntu Light"/>
                <a:sym typeface="Ubuntu Light"/>
              </a:defRPr>
            </a:lvl1pPr>
            <a:lvl2pPr lvl="1" rtl="0">
              <a:spcBef>
                <a:spcPts val="0"/>
              </a:spcBef>
              <a:spcAft>
                <a:spcPts val="0"/>
              </a:spcAft>
              <a:buSzPts val="1400"/>
              <a:buFont typeface="Ubuntu Light"/>
              <a:buNone/>
              <a:defRPr>
                <a:latin typeface="Ubuntu Light"/>
                <a:ea typeface="Ubuntu Light"/>
                <a:cs typeface="Ubuntu Light"/>
                <a:sym typeface="Ubuntu Light"/>
              </a:defRPr>
            </a:lvl2pPr>
            <a:lvl3pPr lvl="2" rtl="0">
              <a:spcBef>
                <a:spcPts val="0"/>
              </a:spcBef>
              <a:spcAft>
                <a:spcPts val="0"/>
              </a:spcAft>
              <a:buSzPts val="1400"/>
              <a:buFont typeface="Ubuntu Light"/>
              <a:buNone/>
              <a:defRPr>
                <a:latin typeface="Ubuntu Light"/>
                <a:ea typeface="Ubuntu Light"/>
                <a:cs typeface="Ubuntu Light"/>
                <a:sym typeface="Ubuntu Light"/>
              </a:defRPr>
            </a:lvl3pPr>
            <a:lvl4pPr lvl="3" rtl="0">
              <a:spcBef>
                <a:spcPts val="0"/>
              </a:spcBef>
              <a:spcAft>
                <a:spcPts val="0"/>
              </a:spcAft>
              <a:buSzPts val="1400"/>
              <a:buFont typeface="Ubuntu Light"/>
              <a:buNone/>
              <a:defRPr>
                <a:latin typeface="Ubuntu Light"/>
                <a:ea typeface="Ubuntu Light"/>
                <a:cs typeface="Ubuntu Light"/>
                <a:sym typeface="Ubuntu Light"/>
              </a:defRPr>
            </a:lvl4pPr>
            <a:lvl5pPr lvl="4" rtl="0">
              <a:spcBef>
                <a:spcPts val="0"/>
              </a:spcBef>
              <a:spcAft>
                <a:spcPts val="0"/>
              </a:spcAft>
              <a:buSzPts val="1400"/>
              <a:buFont typeface="Ubuntu Light"/>
              <a:buNone/>
              <a:defRPr>
                <a:latin typeface="Ubuntu Light"/>
                <a:ea typeface="Ubuntu Light"/>
                <a:cs typeface="Ubuntu Light"/>
                <a:sym typeface="Ubuntu Light"/>
              </a:defRPr>
            </a:lvl5pPr>
            <a:lvl6pPr lvl="5" rtl="0">
              <a:spcBef>
                <a:spcPts val="0"/>
              </a:spcBef>
              <a:spcAft>
                <a:spcPts val="0"/>
              </a:spcAft>
              <a:buSzPts val="1400"/>
              <a:buFont typeface="Ubuntu Light"/>
              <a:buNone/>
              <a:defRPr>
                <a:latin typeface="Ubuntu Light"/>
                <a:ea typeface="Ubuntu Light"/>
                <a:cs typeface="Ubuntu Light"/>
                <a:sym typeface="Ubuntu Light"/>
              </a:defRPr>
            </a:lvl6pPr>
            <a:lvl7pPr lvl="6" rtl="0">
              <a:spcBef>
                <a:spcPts val="0"/>
              </a:spcBef>
              <a:spcAft>
                <a:spcPts val="0"/>
              </a:spcAft>
              <a:buSzPts val="1400"/>
              <a:buFont typeface="Ubuntu Light"/>
              <a:buNone/>
              <a:defRPr>
                <a:latin typeface="Ubuntu Light"/>
                <a:ea typeface="Ubuntu Light"/>
                <a:cs typeface="Ubuntu Light"/>
                <a:sym typeface="Ubuntu Light"/>
              </a:defRPr>
            </a:lvl7pPr>
            <a:lvl8pPr lvl="7" rtl="0">
              <a:spcBef>
                <a:spcPts val="0"/>
              </a:spcBef>
              <a:spcAft>
                <a:spcPts val="0"/>
              </a:spcAft>
              <a:buSzPts val="1400"/>
              <a:buFont typeface="Ubuntu Light"/>
              <a:buNone/>
              <a:defRPr>
                <a:latin typeface="Ubuntu Light"/>
                <a:ea typeface="Ubuntu Light"/>
                <a:cs typeface="Ubuntu Light"/>
                <a:sym typeface="Ubuntu Light"/>
              </a:defRPr>
            </a:lvl8pPr>
            <a:lvl9pPr lvl="8" rtl="0">
              <a:spcBef>
                <a:spcPts val="0"/>
              </a:spcBef>
              <a:spcAft>
                <a:spcPts val="0"/>
              </a:spcAft>
              <a:buSzPts val="1400"/>
              <a:buFont typeface="Ubuntu Light"/>
              <a:buNone/>
              <a:defRPr>
                <a:latin typeface="Ubuntu Light"/>
                <a:ea typeface="Ubuntu Light"/>
                <a:cs typeface="Ubuntu Light"/>
                <a:sym typeface="Ubuntu 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p:cSld name="CUSTOM_6">
    <p:spTree>
      <p:nvGrpSpPr>
        <p:cNvPr id="79" name="Shape 79"/>
        <p:cNvGrpSpPr/>
        <p:nvPr/>
      </p:nvGrpSpPr>
      <p:grpSpPr>
        <a:xfrm>
          <a:off x="0" y="0"/>
          <a:ext cx="0" cy="0"/>
          <a:chOff x="0" y="0"/>
          <a:chExt cx="0" cy="0"/>
        </a:xfrm>
      </p:grpSpPr>
      <p:sp>
        <p:nvSpPr>
          <p:cNvPr id="80" name="Google Shape;80;p16"/>
          <p:cNvSpPr txBox="1"/>
          <p:nvPr>
            <p:ph type="title"/>
          </p:nvPr>
        </p:nvSpPr>
        <p:spPr>
          <a:xfrm>
            <a:off x="942775" y="265563"/>
            <a:ext cx="56187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81" name="Google Shape;81;p16"/>
          <p:cNvSpPr txBox="1"/>
          <p:nvPr>
            <p:ph idx="1" type="body"/>
          </p:nvPr>
        </p:nvSpPr>
        <p:spPr>
          <a:xfrm>
            <a:off x="942775" y="1828800"/>
            <a:ext cx="7244100" cy="26151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9pPr>
          </a:lstStyle>
          <a:p/>
        </p:txBody>
      </p:sp>
      <p:cxnSp>
        <p:nvCxnSpPr>
          <p:cNvPr id="82" name="Google Shape;82;p16"/>
          <p:cNvCxnSpPr/>
          <p:nvPr/>
        </p:nvCxnSpPr>
        <p:spPr>
          <a:xfrm>
            <a:off x="258610" y="4725983"/>
            <a:ext cx="8624700" cy="0"/>
          </a:xfrm>
          <a:prstGeom prst="straightConnector1">
            <a:avLst/>
          </a:prstGeom>
          <a:noFill/>
          <a:ln cap="flat" cmpd="sng" w="9525">
            <a:solidFill>
              <a:srgbClr val="D9D9D9"/>
            </a:solidFill>
            <a:prstDash val="solid"/>
            <a:round/>
            <a:headEnd len="med" w="med" type="none"/>
            <a:tailEnd len="med" w="med" type="none"/>
          </a:ln>
        </p:spPr>
      </p:cxnSp>
      <p:sp>
        <p:nvSpPr>
          <p:cNvPr id="83" name="Google Shape;83;p16"/>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a:buNone/>
              <a:defRPr>
                <a:solidFill>
                  <a:srgbClr val="666666"/>
                </a:solidFill>
                <a:latin typeface="Ubuntu"/>
                <a:ea typeface="Ubuntu"/>
                <a:cs typeface="Ubuntu"/>
                <a:sym typeface="Ubuntu"/>
              </a:defRPr>
            </a:lvl1pPr>
            <a:lvl2pPr lvl="1">
              <a:buNone/>
              <a:defRPr>
                <a:solidFill>
                  <a:srgbClr val="666666"/>
                </a:solidFill>
                <a:latin typeface="Ubuntu"/>
                <a:ea typeface="Ubuntu"/>
                <a:cs typeface="Ubuntu"/>
                <a:sym typeface="Ubuntu"/>
              </a:defRPr>
            </a:lvl2pPr>
            <a:lvl3pPr lvl="2">
              <a:buNone/>
              <a:defRPr>
                <a:solidFill>
                  <a:srgbClr val="666666"/>
                </a:solidFill>
                <a:latin typeface="Ubuntu"/>
                <a:ea typeface="Ubuntu"/>
                <a:cs typeface="Ubuntu"/>
                <a:sym typeface="Ubuntu"/>
              </a:defRPr>
            </a:lvl3pPr>
            <a:lvl4pPr lvl="3">
              <a:buNone/>
              <a:defRPr>
                <a:solidFill>
                  <a:srgbClr val="666666"/>
                </a:solidFill>
                <a:latin typeface="Ubuntu"/>
                <a:ea typeface="Ubuntu"/>
                <a:cs typeface="Ubuntu"/>
                <a:sym typeface="Ubuntu"/>
              </a:defRPr>
            </a:lvl4pPr>
            <a:lvl5pPr lvl="4">
              <a:buNone/>
              <a:defRPr>
                <a:solidFill>
                  <a:srgbClr val="666666"/>
                </a:solidFill>
                <a:latin typeface="Ubuntu"/>
                <a:ea typeface="Ubuntu"/>
                <a:cs typeface="Ubuntu"/>
                <a:sym typeface="Ubuntu"/>
              </a:defRPr>
            </a:lvl5pPr>
            <a:lvl6pPr lvl="5">
              <a:buNone/>
              <a:defRPr>
                <a:solidFill>
                  <a:srgbClr val="666666"/>
                </a:solidFill>
                <a:latin typeface="Ubuntu"/>
                <a:ea typeface="Ubuntu"/>
                <a:cs typeface="Ubuntu"/>
                <a:sym typeface="Ubuntu"/>
              </a:defRPr>
            </a:lvl6pPr>
            <a:lvl7pPr lvl="6">
              <a:buNone/>
              <a:defRPr>
                <a:solidFill>
                  <a:srgbClr val="666666"/>
                </a:solidFill>
                <a:latin typeface="Ubuntu"/>
                <a:ea typeface="Ubuntu"/>
                <a:cs typeface="Ubuntu"/>
                <a:sym typeface="Ubuntu"/>
              </a:defRPr>
            </a:lvl7pPr>
            <a:lvl8pPr lvl="7">
              <a:buNone/>
              <a:defRPr>
                <a:solidFill>
                  <a:srgbClr val="666666"/>
                </a:solidFill>
                <a:latin typeface="Ubuntu"/>
                <a:ea typeface="Ubuntu"/>
                <a:cs typeface="Ubuntu"/>
                <a:sym typeface="Ubuntu"/>
              </a:defRPr>
            </a:lvl8pPr>
            <a:lvl9pPr lvl="8">
              <a:buNone/>
              <a:defRPr>
                <a:solidFill>
                  <a:srgbClr val="666666"/>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6"/>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7">
    <p:spTree>
      <p:nvGrpSpPr>
        <p:cNvPr id="85" name="Shape 85"/>
        <p:cNvGrpSpPr/>
        <p:nvPr/>
      </p:nvGrpSpPr>
      <p:grpSpPr>
        <a:xfrm>
          <a:off x="0" y="0"/>
          <a:ext cx="0" cy="0"/>
          <a:chOff x="0" y="0"/>
          <a:chExt cx="0" cy="0"/>
        </a:xfrm>
      </p:grpSpPr>
      <p:sp>
        <p:nvSpPr>
          <p:cNvPr id="86" name="Google Shape;86;p17"/>
          <p:cNvSpPr txBox="1"/>
          <p:nvPr>
            <p:ph type="title"/>
          </p:nvPr>
        </p:nvSpPr>
        <p:spPr>
          <a:xfrm>
            <a:off x="942775" y="265563"/>
            <a:ext cx="56187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87" name="Google Shape;87;p17"/>
          <p:cNvSpPr txBox="1"/>
          <p:nvPr>
            <p:ph idx="1" type="subTitle"/>
          </p:nvPr>
        </p:nvSpPr>
        <p:spPr>
          <a:xfrm>
            <a:off x="942775" y="857240"/>
            <a:ext cx="5865000" cy="37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666666"/>
              </a:buClr>
              <a:buSzPts val="1600"/>
              <a:buFont typeface="Ubuntu Light"/>
              <a:buNone/>
              <a:defRPr sz="1600">
                <a:solidFill>
                  <a:srgbClr val="666666"/>
                </a:solidFill>
                <a:latin typeface="Ubuntu Light"/>
                <a:ea typeface="Ubuntu Light"/>
                <a:cs typeface="Ubuntu Light"/>
                <a:sym typeface="Ubuntu Light"/>
              </a:defRPr>
            </a:lvl1pPr>
            <a:lvl2pPr lvl="1" rtl="0">
              <a:spcBef>
                <a:spcPts val="0"/>
              </a:spcBef>
              <a:spcAft>
                <a:spcPts val="0"/>
              </a:spcAft>
              <a:buSzPts val="1400"/>
              <a:buFont typeface="Ubuntu Light"/>
              <a:buNone/>
              <a:defRPr>
                <a:latin typeface="Ubuntu Light"/>
                <a:ea typeface="Ubuntu Light"/>
                <a:cs typeface="Ubuntu Light"/>
                <a:sym typeface="Ubuntu Light"/>
              </a:defRPr>
            </a:lvl2pPr>
            <a:lvl3pPr lvl="2" rtl="0">
              <a:spcBef>
                <a:spcPts val="0"/>
              </a:spcBef>
              <a:spcAft>
                <a:spcPts val="0"/>
              </a:spcAft>
              <a:buSzPts val="1400"/>
              <a:buFont typeface="Ubuntu Light"/>
              <a:buNone/>
              <a:defRPr>
                <a:latin typeface="Ubuntu Light"/>
                <a:ea typeface="Ubuntu Light"/>
                <a:cs typeface="Ubuntu Light"/>
                <a:sym typeface="Ubuntu Light"/>
              </a:defRPr>
            </a:lvl3pPr>
            <a:lvl4pPr lvl="3" rtl="0">
              <a:spcBef>
                <a:spcPts val="0"/>
              </a:spcBef>
              <a:spcAft>
                <a:spcPts val="0"/>
              </a:spcAft>
              <a:buSzPts val="1400"/>
              <a:buFont typeface="Ubuntu Light"/>
              <a:buNone/>
              <a:defRPr>
                <a:latin typeface="Ubuntu Light"/>
                <a:ea typeface="Ubuntu Light"/>
                <a:cs typeface="Ubuntu Light"/>
                <a:sym typeface="Ubuntu Light"/>
              </a:defRPr>
            </a:lvl4pPr>
            <a:lvl5pPr lvl="4" rtl="0">
              <a:spcBef>
                <a:spcPts val="0"/>
              </a:spcBef>
              <a:spcAft>
                <a:spcPts val="0"/>
              </a:spcAft>
              <a:buSzPts val="1400"/>
              <a:buFont typeface="Ubuntu Light"/>
              <a:buNone/>
              <a:defRPr>
                <a:latin typeface="Ubuntu Light"/>
                <a:ea typeface="Ubuntu Light"/>
                <a:cs typeface="Ubuntu Light"/>
                <a:sym typeface="Ubuntu Light"/>
              </a:defRPr>
            </a:lvl5pPr>
            <a:lvl6pPr lvl="5" rtl="0">
              <a:spcBef>
                <a:spcPts val="0"/>
              </a:spcBef>
              <a:spcAft>
                <a:spcPts val="0"/>
              </a:spcAft>
              <a:buSzPts val="1400"/>
              <a:buFont typeface="Ubuntu Light"/>
              <a:buNone/>
              <a:defRPr>
                <a:latin typeface="Ubuntu Light"/>
                <a:ea typeface="Ubuntu Light"/>
                <a:cs typeface="Ubuntu Light"/>
                <a:sym typeface="Ubuntu Light"/>
              </a:defRPr>
            </a:lvl6pPr>
            <a:lvl7pPr lvl="6" rtl="0">
              <a:spcBef>
                <a:spcPts val="0"/>
              </a:spcBef>
              <a:spcAft>
                <a:spcPts val="0"/>
              </a:spcAft>
              <a:buSzPts val="1400"/>
              <a:buFont typeface="Ubuntu Light"/>
              <a:buNone/>
              <a:defRPr>
                <a:latin typeface="Ubuntu Light"/>
                <a:ea typeface="Ubuntu Light"/>
                <a:cs typeface="Ubuntu Light"/>
                <a:sym typeface="Ubuntu Light"/>
              </a:defRPr>
            </a:lvl7pPr>
            <a:lvl8pPr lvl="7" rtl="0">
              <a:spcBef>
                <a:spcPts val="0"/>
              </a:spcBef>
              <a:spcAft>
                <a:spcPts val="0"/>
              </a:spcAft>
              <a:buSzPts val="1400"/>
              <a:buFont typeface="Ubuntu Light"/>
              <a:buNone/>
              <a:defRPr>
                <a:latin typeface="Ubuntu Light"/>
                <a:ea typeface="Ubuntu Light"/>
                <a:cs typeface="Ubuntu Light"/>
                <a:sym typeface="Ubuntu Light"/>
              </a:defRPr>
            </a:lvl8pPr>
            <a:lvl9pPr lvl="8" rtl="0">
              <a:spcBef>
                <a:spcPts val="0"/>
              </a:spcBef>
              <a:spcAft>
                <a:spcPts val="0"/>
              </a:spcAft>
              <a:buSzPts val="1400"/>
              <a:buFont typeface="Ubuntu Light"/>
              <a:buNone/>
              <a:defRPr>
                <a:latin typeface="Ubuntu Light"/>
                <a:ea typeface="Ubuntu Light"/>
                <a:cs typeface="Ubuntu Light"/>
                <a:sym typeface="Ubuntu Light"/>
              </a:defRPr>
            </a:lvl9pPr>
          </a:lstStyle>
          <a:p/>
        </p:txBody>
      </p:sp>
      <p:cxnSp>
        <p:nvCxnSpPr>
          <p:cNvPr id="88" name="Google Shape;88;p17"/>
          <p:cNvCxnSpPr/>
          <p:nvPr/>
        </p:nvCxnSpPr>
        <p:spPr>
          <a:xfrm>
            <a:off x="258610" y="4725983"/>
            <a:ext cx="8624700" cy="0"/>
          </a:xfrm>
          <a:prstGeom prst="straightConnector1">
            <a:avLst/>
          </a:prstGeom>
          <a:noFill/>
          <a:ln cap="flat" cmpd="sng" w="9525">
            <a:solidFill>
              <a:srgbClr val="D9D9D9"/>
            </a:solidFill>
            <a:prstDash val="solid"/>
            <a:round/>
            <a:headEnd len="med" w="med" type="none"/>
            <a:tailEnd len="med" w="med" type="none"/>
          </a:ln>
        </p:spPr>
      </p:cxnSp>
      <p:sp>
        <p:nvSpPr>
          <p:cNvPr id="89" name="Google Shape;89;p17"/>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a:buNone/>
              <a:defRPr>
                <a:solidFill>
                  <a:srgbClr val="666666"/>
                </a:solidFill>
                <a:latin typeface="Ubuntu"/>
                <a:ea typeface="Ubuntu"/>
                <a:cs typeface="Ubuntu"/>
                <a:sym typeface="Ubuntu"/>
              </a:defRPr>
            </a:lvl1pPr>
            <a:lvl2pPr lvl="1">
              <a:buNone/>
              <a:defRPr>
                <a:solidFill>
                  <a:srgbClr val="666666"/>
                </a:solidFill>
                <a:latin typeface="Ubuntu"/>
                <a:ea typeface="Ubuntu"/>
                <a:cs typeface="Ubuntu"/>
                <a:sym typeface="Ubuntu"/>
              </a:defRPr>
            </a:lvl2pPr>
            <a:lvl3pPr lvl="2">
              <a:buNone/>
              <a:defRPr>
                <a:solidFill>
                  <a:srgbClr val="666666"/>
                </a:solidFill>
                <a:latin typeface="Ubuntu"/>
                <a:ea typeface="Ubuntu"/>
                <a:cs typeface="Ubuntu"/>
                <a:sym typeface="Ubuntu"/>
              </a:defRPr>
            </a:lvl3pPr>
            <a:lvl4pPr lvl="3">
              <a:buNone/>
              <a:defRPr>
                <a:solidFill>
                  <a:srgbClr val="666666"/>
                </a:solidFill>
                <a:latin typeface="Ubuntu"/>
                <a:ea typeface="Ubuntu"/>
                <a:cs typeface="Ubuntu"/>
                <a:sym typeface="Ubuntu"/>
              </a:defRPr>
            </a:lvl4pPr>
            <a:lvl5pPr lvl="4">
              <a:buNone/>
              <a:defRPr>
                <a:solidFill>
                  <a:srgbClr val="666666"/>
                </a:solidFill>
                <a:latin typeface="Ubuntu"/>
                <a:ea typeface="Ubuntu"/>
                <a:cs typeface="Ubuntu"/>
                <a:sym typeface="Ubuntu"/>
              </a:defRPr>
            </a:lvl5pPr>
            <a:lvl6pPr lvl="5">
              <a:buNone/>
              <a:defRPr>
                <a:solidFill>
                  <a:srgbClr val="666666"/>
                </a:solidFill>
                <a:latin typeface="Ubuntu"/>
                <a:ea typeface="Ubuntu"/>
                <a:cs typeface="Ubuntu"/>
                <a:sym typeface="Ubuntu"/>
              </a:defRPr>
            </a:lvl6pPr>
            <a:lvl7pPr lvl="6">
              <a:buNone/>
              <a:defRPr>
                <a:solidFill>
                  <a:srgbClr val="666666"/>
                </a:solidFill>
                <a:latin typeface="Ubuntu"/>
                <a:ea typeface="Ubuntu"/>
                <a:cs typeface="Ubuntu"/>
                <a:sym typeface="Ubuntu"/>
              </a:defRPr>
            </a:lvl7pPr>
            <a:lvl8pPr lvl="7">
              <a:buNone/>
              <a:defRPr>
                <a:solidFill>
                  <a:srgbClr val="666666"/>
                </a:solidFill>
                <a:latin typeface="Ubuntu"/>
                <a:ea typeface="Ubuntu"/>
                <a:cs typeface="Ubuntu"/>
                <a:sym typeface="Ubuntu"/>
              </a:defRPr>
            </a:lvl8pPr>
            <a:lvl9pPr lvl="8">
              <a:buNone/>
              <a:defRPr>
                <a:solidFill>
                  <a:srgbClr val="666666"/>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17"/>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cSld name="CUSTOM_8">
    <p:spTree>
      <p:nvGrpSpPr>
        <p:cNvPr id="91" name="Shape 91"/>
        <p:cNvGrpSpPr/>
        <p:nvPr/>
      </p:nvGrpSpPr>
      <p:grpSpPr>
        <a:xfrm>
          <a:off x="0" y="0"/>
          <a:ext cx="0" cy="0"/>
          <a:chOff x="0" y="0"/>
          <a:chExt cx="0" cy="0"/>
        </a:xfrm>
      </p:grpSpPr>
      <p:sp>
        <p:nvSpPr>
          <p:cNvPr id="92" name="Google Shape;92;p18"/>
          <p:cNvSpPr txBox="1"/>
          <p:nvPr>
            <p:ph type="title"/>
          </p:nvPr>
        </p:nvSpPr>
        <p:spPr>
          <a:xfrm>
            <a:off x="942775" y="265563"/>
            <a:ext cx="56187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93" name="Google Shape;93;p18"/>
          <p:cNvSpPr txBox="1"/>
          <p:nvPr>
            <p:ph idx="1" type="subTitle"/>
          </p:nvPr>
        </p:nvSpPr>
        <p:spPr>
          <a:xfrm>
            <a:off x="942775" y="857240"/>
            <a:ext cx="5865000" cy="37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666666"/>
              </a:buClr>
              <a:buSzPts val="1600"/>
              <a:buFont typeface="Ubuntu Light"/>
              <a:buNone/>
              <a:defRPr sz="1600">
                <a:solidFill>
                  <a:srgbClr val="666666"/>
                </a:solidFill>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94" name="Google Shape;94;p18"/>
          <p:cNvSpPr txBox="1"/>
          <p:nvPr>
            <p:ph idx="2" type="body"/>
          </p:nvPr>
        </p:nvSpPr>
        <p:spPr>
          <a:xfrm>
            <a:off x="942775" y="1828800"/>
            <a:ext cx="7244100" cy="26151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9pPr>
          </a:lstStyle>
          <a:p/>
        </p:txBody>
      </p:sp>
      <p:cxnSp>
        <p:nvCxnSpPr>
          <p:cNvPr id="95" name="Google Shape;95;p18"/>
          <p:cNvCxnSpPr/>
          <p:nvPr/>
        </p:nvCxnSpPr>
        <p:spPr>
          <a:xfrm>
            <a:off x="258610" y="4725983"/>
            <a:ext cx="8624700" cy="0"/>
          </a:xfrm>
          <a:prstGeom prst="straightConnector1">
            <a:avLst/>
          </a:prstGeom>
          <a:noFill/>
          <a:ln cap="flat" cmpd="sng" w="9525">
            <a:solidFill>
              <a:srgbClr val="D9D9D9"/>
            </a:solidFill>
            <a:prstDash val="solid"/>
            <a:round/>
            <a:headEnd len="med" w="med" type="none"/>
            <a:tailEnd len="med" w="med" type="none"/>
          </a:ln>
        </p:spPr>
      </p:cxnSp>
      <p:sp>
        <p:nvSpPr>
          <p:cNvPr id="96" name="Google Shape;96;p18"/>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a:buNone/>
              <a:defRPr>
                <a:solidFill>
                  <a:srgbClr val="666666"/>
                </a:solidFill>
                <a:latin typeface="Ubuntu"/>
                <a:ea typeface="Ubuntu"/>
                <a:cs typeface="Ubuntu"/>
                <a:sym typeface="Ubuntu"/>
              </a:defRPr>
            </a:lvl1pPr>
            <a:lvl2pPr lvl="1">
              <a:buNone/>
              <a:defRPr>
                <a:solidFill>
                  <a:srgbClr val="666666"/>
                </a:solidFill>
                <a:latin typeface="Ubuntu"/>
                <a:ea typeface="Ubuntu"/>
                <a:cs typeface="Ubuntu"/>
                <a:sym typeface="Ubuntu"/>
              </a:defRPr>
            </a:lvl2pPr>
            <a:lvl3pPr lvl="2">
              <a:buNone/>
              <a:defRPr>
                <a:solidFill>
                  <a:srgbClr val="666666"/>
                </a:solidFill>
                <a:latin typeface="Ubuntu"/>
                <a:ea typeface="Ubuntu"/>
                <a:cs typeface="Ubuntu"/>
                <a:sym typeface="Ubuntu"/>
              </a:defRPr>
            </a:lvl3pPr>
            <a:lvl4pPr lvl="3">
              <a:buNone/>
              <a:defRPr>
                <a:solidFill>
                  <a:srgbClr val="666666"/>
                </a:solidFill>
                <a:latin typeface="Ubuntu"/>
                <a:ea typeface="Ubuntu"/>
                <a:cs typeface="Ubuntu"/>
                <a:sym typeface="Ubuntu"/>
              </a:defRPr>
            </a:lvl4pPr>
            <a:lvl5pPr lvl="4">
              <a:buNone/>
              <a:defRPr>
                <a:solidFill>
                  <a:srgbClr val="666666"/>
                </a:solidFill>
                <a:latin typeface="Ubuntu"/>
                <a:ea typeface="Ubuntu"/>
                <a:cs typeface="Ubuntu"/>
                <a:sym typeface="Ubuntu"/>
              </a:defRPr>
            </a:lvl5pPr>
            <a:lvl6pPr lvl="5">
              <a:buNone/>
              <a:defRPr>
                <a:solidFill>
                  <a:srgbClr val="666666"/>
                </a:solidFill>
                <a:latin typeface="Ubuntu"/>
                <a:ea typeface="Ubuntu"/>
                <a:cs typeface="Ubuntu"/>
                <a:sym typeface="Ubuntu"/>
              </a:defRPr>
            </a:lvl6pPr>
            <a:lvl7pPr lvl="6">
              <a:buNone/>
              <a:defRPr>
                <a:solidFill>
                  <a:srgbClr val="666666"/>
                </a:solidFill>
                <a:latin typeface="Ubuntu"/>
                <a:ea typeface="Ubuntu"/>
                <a:cs typeface="Ubuntu"/>
                <a:sym typeface="Ubuntu"/>
              </a:defRPr>
            </a:lvl7pPr>
            <a:lvl8pPr lvl="7">
              <a:buNone/>
              <a:defRPr>
                <a:solidFill>
                  <a:srgbClr val="666666"/>
                </a:solidFill>
                <a:latin typeface="Ubuntu"/>
                <a:ea typeface="Ubuntu"/>
                <a:cs typeface="Ubuntu"/>
                <a:sym typeface="Ubuntu"/>
              </a:defRPr>
            </a:lvl8pPr>
            <a:lvl9pPr lvl="8">
              <a:buNone/>
              <a:defRPr>
                <a:solidFill>
                  <a:srgbClr val="666666"/>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18"/>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Long">
  <p:cSld name="CUSTOM_14">
    <p:spTree>
      <p:nvGrpSpPr>
        <p:cNvPr id="98" name="Shape 98"/>
        <p:cNvGrpSpPr/>
        <p:nvPr/>
      </p:nvGrpSpPr>
      <p:grpSpPr>
        <a:xfrm>
          <a:off x="0" y="0"/>
          <a:ext cx="0" cy="0"/>
          <a:chOff x="0" y="0"/>
          <a:chExt cx="0" cy="0"/>
        </a:xfrm>
      </p:grpSpPr>
      <p:sp>
        <p:nvSpPr>
          <p:cNvPr id="99" name="Google Shape;99;p19"/>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9"/>
          <p:cNvSpPr txBox="1"/>
          <p:nvPr>
            <p:ph type="title"/>
          </p:nvPr>
        </p:nvSpPr>
        <p:spPr>
          <a:xfrm>
            <a:off x="942775" y="265575"/>
            <a:ext cx="54213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101" name="Google Shape;101;p19"/>
          <p:cNvSpPr txBox="1"/>
          <p:nvPr>
            <p:ph idx="1" type="subTitle"/>
          </p:nvPr>
        </p:nvSpPr>
        <p:spPr>
          <a:xfrm>
            <a:off x="942775" y="857250"/>
            <a:ext cx="5421300" cy="37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666666"/>
              </a:buClr>
              <a:buSzPts val="1600"/>
              <a:buFont typeface="Ubuntu Light"/>
              <a:buNone/>
              <a:defRPr sz="1600">
                <a:solidFill>
                  <a:srgbClr val="666666"/>
                </a:solidFill>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102" name="Google Shape;102;p19"/>
          <p:cNvSpPr txBox="1"/>
          <p:nvPr>
            <p:ph idx="2" type="body"/>
          </p:nvPr>
        </p:nvSpPr>
        <p:spPr>
          <a:xfrm>
            <a:off x="6355575" y="351700"/>
            <a:ext cx="2527800" cy="4136700"/>
          </a:xfrm>
          <a:prstGeom prst="rect">
            <a:avLst/>
          </a:prstGeom>
          <a:noFill/>
          <a:ln>
            <a:noFill/>
          </a:ln>
        </p:spPr>
        <p:txBody>
          <a:bodyPr anchorCtr="0" anchor="t" bIns="0" lIns="0" spcFirstLastPara="1" rIns="0" wrap="square" tIns="0">
            <a:noAutofit/>
          </a:bodyPr>
          <a:lstStyle>
            <a:lvl1pPr indent="-317500" lvl="0" marL="457200">
              <a:spcBef>
                <a:spcPts val="0"/>
              </a:spcBef>
              <a:spcAft>
                <a:spcPts val="0"/>
              </a:spcAft>
              <a:buSzPts val="1400"/>
              <a:buFont typeface="Ubuntu Light"/>
              <a:buChar char="●"/>
              <a:defRPr>
                <a:latin typeface="Ubuntu Light"/>
                <a:ea typeface="Ubuntu Light"/>
                <a:cs typeface="Ubuntu Light"/>
                <a:sym typeface="Ubuntu Light"/>
              </a:defRPr>
            </a:lvl1pPr>
            <a:lvl2pPr indent="-317500" lvl="1" marL="914400">
              <a:spcBef>
                <a:spcPts val="0"/>
              </a:spcBef>
              <a:spcAft>
                <a:spcPts val="0"/>
              </a:spcAft>
              <a:buSzPts val="1400"/>
              <a:buFont typeface="Ubuntu Light"/>
              <a:buChar char="○"/>
              <a:defRPr>
                <a:latin typeface="Ubuntu Light"/>
                <a:ea typeface="Ubuntu Light"/>
                <a:cs typeface="Ubuntu Light"/>
                <a:sym typeface="Ubuntu Light"/>
              </a:defRPr>
            </a:lvl2pPr>
            <a:lvl3pPr indent="-317500" lvl="2" marL="1371600">
              <a:spcBef>
                <a:spcPts val="0"/>
              </a:spcBef>
              <a:spcAft>
                <a:spcPts val="0"/>
              </a:spcAft>
              <a:buSzPts val="1400"/>
              <a:buFont typeface="Ubuntu Light"/>
              <a:buChar char="■"/>
              <a:defRPr>
                <a:latin typeface="Ubuntu Light"/>
                <a:ea typeface="Ubuntu Light"/>
                <a:cs typeface="Ubuntu Light"/>
                <a:sym typeface="Ubuntu Light"/>
              </a:defRPr>
            </a:lvl3pPr>
            <a:lvl4pPr indent="-317500" lvl="3" marL="1828800">
              <a:spcBef>
                <a:spcPts val="0"/>
              </a:spcBef>
              <a:spcAft>
                <a:spcPts val="0"/>
              </a:spcAft>
              <a:buSzPts val="1400"/>
              <a:buFont typeface="Ubuntu Light"/>
              <a:buChar char="●"/>
              <a:defRPr>
                <a:latin typeface="Ubuntu Light"/>
                <a:ea typeface="Ubuntu Light"/>
                <a:cs typeface="Ubuntu Light"/>
                <a:sym typeface="Ubuntu Light"/>
              </a:defRPr>
            </a:lvl4pPr>
            <a:lvl5pPr indent="-317500" lvl="4" marL="2286000">
              <a:spcBef>
                <a:spcPts val="0"/>
              </a:spcBef>
              <a:spcAft>
                <a:spcPts val="0"/>
              </a:spcAft>
              <a:buSzPts val="1400"/>
              <a:buFont typeface="Ubuntu Light"/>
              <a:buChar char="○"/>
              <a:defRPr>
                <a:latin typeface="Ubuntu Light"/>
                <a:ea typeface="Ubuntu Light"/>
                <a:cs typeface="Ubuntu Light"/>
                <a:sym typeface="Ubuntu Light"/>
              </a:defRPr>
            </a:lvl5pPr>
            <a:lvl6pPr indent="-317500" lvl="5" marL="2743200">
              <a:spcBef>
                <a:spcPts val="0"/>
              </a:spcBef>
              <a:spcAft>
                <a:spcPts val="0"/>
              </a:spcAft>
              <a:buSzPts val="1400"/>
              <a:buFont typeface="Ubuntu Light"/>
              <a:buChar char="■"/>
              <a:defRPr>
                <a:latin typeface="Ubuntu Light"/>
                <a:ea typeface="Ubuntu Light"/>
                <a:cs typeface="Ubuntu Light"/>
                <a:sym typeface="Ubuntu Light"/>
              </a:defRPr>
            </a:lvl6pPr>
            <a:lvl7pPr indent="-317500" lvl="6" marL="3200400">
              <a:spcBef>
                <a:spcPts val="0"/>
              </a:spcBef>
              <a:spcAft>
                <a:spcPts val="0"/>
              </a:spcAft>
              <a:buSzPts val="1400"/>
              <a:buFont typeface="Ubuntu Light"/>
              <a:buChar char="●"/>
              <a:defRPr>
                <a:latin typeface="Ubuntu Light"/>
                <a:ea typeface="Ubuntu Light"/>
                <a:cs typeface="Ubuntu Light"/>
                <a:sym typeface="Ubuntu Light"/>
              </a:defRPr>
            </a:lvl7pPr>
            <a:lvl8pPr indent="-317500" lvl="7" marL="3657600">
              <a:spcBef>
                <a:spcPts val="0"/>
              </a:spcBef>
              <a:spcAft>
                <a:spcPts val="0"/>
              </a:spcAft>
              <a:buSzPts val="1400"/>
              <a:buFont typeface="Ubuntu Light"/>
              <a:buChar char="○"/>
              <a:defRPr>
                <a:latin typeface="Ubuntu Light"/>
                <a:ea typeface="Ubuntu Light"/>
                <a:cs typeface="Ubuntu Light"/>
                <a:sym typeface="Ubuntu Light"/>
              </a:defRPr>
            </a:lvl8pPr>
            <a:lvl9pPr indent="-317500" lvl="8" marL="4114800">
              <a:spcBef>
                <a:spcPts val="0"/>
              </a:spcBef>
              <a:spcAft>
                <a:spcPts val="0"/>
              </a:spcAft>
              <a:buSzPts val="1400"/>
              <a:buFont typeface="Ubuntu Light"/>
              <a:buChar char="■"/>
              <a:defRPr>
                <a:latin typeface="Ubuntu Light"/>
                <a:ea typeface="Ubuntu Light"/>
                <a:cs typeface="Ubuntu Light"/>
                <a:sym typeface="Ubuntu Light"/>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Text boxes">
  <p:cSld name="CUSTOM_17">
    <p:spTree>
      <p:nvGrpSpPr>
        <p:cNvPr id="103" name="Shape 103"/>
        <p:cNvGrpSpPr/>
        <p:nvPr/>
      </p:nvGrpSpPr>
      <p:grpSpPr>
        <a:xfrm>
          <a:off x="0" y="0"/>
          <a:ext cx="0" cy="0"/>
          <a:chOff x="0" y="0"/>
          <a:chExt cx="0" cy="0"/>
        </a:xfrm>
      </p:grpSpPr>
      <p:sp>
        <p:nvSpPr>
          <p:cNvPr id="104" name="Google Shape;104;p20"/>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20"/>
          <p:cNvSpPr txBox="1"/>
          <p:nvPr>
            <p:ph type="title"/>
          </p:nvPr>
        </p:nvSpPr>
        <p:spPr>
          <a:xfrm>
            <a:off x="942775" y="265563"/>
            <a:ext cx="56187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106" name="Google Shape;106;p20"/>
          <p:cNvSpPr txBox="1"/>
          <p:nvPr>
            <p:ph idx="1" type="subTitle"/>
          </p:nvPr>
        </p:nvSpPr>
        <p:spPr>
          <a:xfrm>
            <a:off x="942775" y="857240"/>
            <a:ext cx="5865000" cy="37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666666"/>
              </a:buClr>
              <a:buSzPts val="1600"/>
              <a:buFont typeface="Ubuntu Light"/>
              <a:buNone/>
              <a:defRPr sz="1600">
                <a:solidFill>
                  <a:srgbClr val="666666"/>
                </a:solidFill>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107" name="Google Shape;107;p20"/>
          <p:cNvSpPr txBox="1"/>
          <p:nvPr>
            <p:ph idx="2" type="body"/>
          </p:nvPr>
        </p:nvSpPr>
        <p:spPr>
          <a:xfrm>
            <a:off x="942775" y="1828800"/>
            <a:ext cx="1837200" cy="1635900"/>
          </a:xfrm>
          <a:prstGeom prst="rect">
            <a:avLst/>
          </a:prstGeom>
          <a:solidFill>
            <a:schemeClr val="lt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30200" lvl="0" marL="457200">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a:spcBef>
                <a:spcPts val="0"/>
              </a:spcBef>
              <a:spcAft>
                <a:spcPts val="0"/>
              </a:spcAft>
              <a:buSzPts val="1600"/>
              <a:buFont typeface="Ubuntu Light"/>
              <a:buChar char="○"/>
              <a:defRPr sz="1600">
                <a:latin typeface="Ubuntu Light"/>
                <a:ea typeface="Ubuntu Light"/>
                <a:cs typeface="Ubuntu Light"/>
                <a:sym typeface="Ubuntu Light"/>
              </a:defRPr>
            </a:lvl2pPr>
            <a:lvl3pPr indent="-330200" lvl="2" marL="1371600">
              <a:spcBef>
                <a:spcPts val="0"/>
              </a:spcBef>
              <a:spcAft>
                <a:spcPts val="0"/>
              </a:spcAft>
              <a:buSzPts val="1600"/>
              <a:buFont typeface="Ubuntu Light"/>
              <a:buChar char="■"/>
              <a:defRPr sz="1600">
                <a:latin typeface="Ubuntu Light"/>
                <a:ea typeface="Ubuntu Light"/>
                <a:cs typeface="Ubuntu Light"/>
                <a:sym typeface="Ubuntu Light"/>
              </a:defRPr>
            </a:lvl3pPr>
            <a:lvl4pPr indent="-330200" lvl="3" marL="1828800">
              <a:spcBef>
                <a:spcPts val="0"/>
              </a:spcBef>
              <a:spcAft>
                <a:spcPts val="0"/>
              </a:spcAft>
              <a:buSzPts val="1600"/>
              <a:buFont typeface="Ubuntu Light"/>
              <a:buChar char="●"/>
              <a:defRPr sz="1600">
                <a:latin typeface="Ubuntu Light"/>
                <a:ea typeface="Ubuntu Light"/>
                <a:cs typeface="Ubuntu Light"/>
                <a:sym typeface="Ubuntu Light"/>
              </a:defRPr>
            </a:lvl4pPr>
            <a:lvl5pPr indent="-330200" lvl="4" marL="2286000">
              <a:spcBef>
                <a:spcPts val="0"/>
              </a:spcBef>
              <a:spcAft>
                <a:spcPts val="0"/>
              </a:spcAft>
              <a:buSzPts val="1600"/>
              <a:buFont typeface="Ubuntu Light"/>
              <a:buChar char="○"/>
              <a:defRPr sz="1600">
                <a:latin typeface="Ubuntu Light"/>
                <a:ea typeface="Ubuntu Light"/>
                <a:cs typeface="Ubuntu Light"/>
                <a:sym typeface="Ubuntu Light"/>
              </a:defRPr>
            </a:lvl5pPr>
            <a:lvl6pPr indent="-330200" lvl="5" marL="2743200">
              <a:spcBef>
                <a:spcPts val="0"/>
              </a:spcBef>
              <a:spcAft>
                <a:spcPts val="0"/>
              </a:spcAft>
              <a:buSzPts val="1600"/>
              <a:buFont typeface="Ubuntu Light"/>
              <a:buChar char="■"/>
              <a:defRPr sz="1600">
                <a:latin typeface="Ubuntu Light"/>
                <a:ea typeface="Ubuntu Light"/>
                <a:cs typeface="Ubuntu Light"/>
                <a:sym typeface="Ubuntu Light"/>
              </a:defRPr>
            </a:lvl6pPr>
            <a:lvl7pPr indent="-330200" lvl="6" marL="3200400">
              <a:spcBef>
                <a:spcPts val="0"/>
              </a:spcBef>
              <a:spcAft>
                <a:spcPts val="0"/>
              </a:spcAft>
              <a:buSzPts val="1600"/>
              <a:buFont typeface="Ubuntu Light"/>
              <a:buChar char="●"/>
              <a:defRPr sz="1600">
                <a:latin typeface="Ubuntu Light"/>
                <a:ea typeface="Ubuntu Light"/>
                <a:cs typeface="Ubuntu Light"/>
                <a:sym typeface="Ubuntu Light"/>
              </a:defRPr>
            </a:lvl7pPr>
            <a:lvl8pPr indent="-330200" lvl="7" marL="3657600">
              <a:spcBef>
                <a:spcPts val="0"/>
              </a:spcBef>
              <a:spcAft>
                <a:spcPts val="0"/>
              </a:spcAft>
              <a:buSzPts val="1600"/>
              <a:buFont typeface="Ubuntu Light"/>
              <a:buChar char="○"/>
              <a:defRPr sz="1600">
                <a:latin typeface="Ubuntu Light"/>
                <a:ea typeface="Ubuntu Light"/>
                <a:cs typeface="Ubuntu Light"/>
                <a:sym typeface="Ubuntu Light"/>
              </a:defRPr>
            </a:lvl8pPr>
            <a:lvl9pPr indent="-330200" lvl="8" marL="4114800">
              <a:spcBef>
                <a:spcPts val="0"/>
              </a:spcBef>
              <a:spcAft>
                <a:spcPts val="0"/>
              </a:spcAft>
              <a:buSzPts val="1600"/>
              <a:buFont typeface="Ubuntu Light"/>
              <a:buChar char="■"/>
              <a:defRPr sz="1600">
                <a:latin typeface="Ubuntu Light"/>
                <a:ea typeface="Ubuntu Light"/>
                <a:cs typeface="Ubuntu Light"/>
                <a:sym typeface="Ubuntu Light"/>
              </a:defRPr>
            </a:lvl9pPr>
          </a:lstStyle>
          <a:p/>
        </p:txBody>
      </p:sp>
      <p:sp>
        <p:nvSpPr>
          <p:cNvPr id="108" name="Google Shape;108;p20"/>
          <p:cNvSpPr txBox="1"/>
          <p:nvPr>
            <p:ph idx="3" type="body"/>
          </p:nvPr>
        </p:nvSpPr>
        <p:spPr>
          <a:xfrm>
            <a:off x="2975788" y="1828800"/>
            <a:ext cx="1837200" cy="1635900"/>
          </a:xfrm>
          <a:prstGeom prst="rect">
            <a:avLst/>
          </a:prstGeom>
          <a:solidFill>
            <a:schemeClr val="lt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30200" lvl="0" marL="457200" rtl="0">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spcBef>
                <a:spcPts val="0"/>
              </a:spcBef>
              <a:spcAft>
                <a:spcPts val="0"/>
              </a:spcAft>
              <a:buSzPts val="1600"/>
              <a:buFont typeface="Ubuntu Light"/>
              <a:buChar char="○"/>
              <a:defRPr sz="1600">
                <a:latin typeface="Ubuntu Light"/>
                <a:ea typeface="Ubuntu Light"/>
                <a:cs typeface="Ubuntu Light"/>
                <a:sym typeface="Ubuntu Light"/>
              </a:defRPr>
            </a:lvl2pPr>
            <a:lvl3pPr indent="-330200" lvl="2" marL="1371600" rtl="0">
              <a:spcBef>
                <a:spcPts val="0"/>
              </a:spcBef>
              <a:spcAft>
                <a:spcPts val="0"/>
              </a:spcAft>
              <a:buSzPts val="1600"/>
              <a:buFont typeface="Ubuntu Light"/>
              <a:buChar char="■"/>
              <a:defRPr sz="1600">
                <a:latin typeface="Ubuntu Light"/>
                <a:ea typeface="Ubuntu Light"/>
                <a:cs typeface="Ubuntu Light"/>
                <a:sym typeface="Ubuntu Light"/>
              </a:defRPr>
            </a:lvl3pPr>
            <a:lvl4pPr indent="-330200" lvl="3" marL="1828800" rtl="0">
              <a:spcBef>
                <a:spcPts val="0"/>
              </a:spcBef>
              <a:spcAft>
                <a:spcPts val="0"/>
              </a:spcAft>
              <a:buSzPts val="1600"/>
              <a:buFont typeface="Ubuntu Light"/>
              <a:buChar char="●"/>
              <a:defRPr sz="1600">
                <a:latin typeface="Ubuntu Light"/>
                <a:ea typeface="Ubuntu Light"/>
                <a:cs typeface="Ubuntu Light"/>
                <a:sym typeface="Ubuntu Light"/>
              </a:defRPr>
            </a:lvl4pPr>
            <a:lvl5pPr indent="-330200" lvl="4" marL="2286000" rtl="0">
              <a:spcBef>
                <a:spcPts val="0"/>
              </a:spcBef>
              <a:spcAft>
                <a:spcPts val="0"/>
              </a:spcAft>
              <a:buSzPts val="1600"/>
              <a:buFont typeface="Ubuntu Light"/>
              <a:buChar char="○"/>
              <a:defRPr sz="1600">
                <a:latin typeface="Ubuntu Light"/>
                <a:ea typeface="Ubuntu Light"/>
                <a:cs typeface="Ubuntu Light"/>
                <a:sym typeface="Ubuntu Light"/>
              </a:defRPr>
            </a:lvl5pPr>
            <a:lvl6pPr indent="-330200" lvl="5" marL="2743200" rtl="0">
              <a:spcBef>
                <a:spcPts val="0"/>
              </a:spcBef>
              <a:spcAft>
                <a:spcPts val="0"/>
              </a:spcAft>
              <a:buSzPts val="1600"/>
              <a:buFont typeface="Ubuntu Light"/>
              <a:buChar char="■"/>
              <a:defRPr sz="1600">
                <a:latin typeface="Ubuntu Light"/>
                <a:ea typeface="Ubuntu Light"/>
                <a:cs typeface="Ubuntu Light"/>
                <a:sym typeface="Ubuntu Light"/>
              </a:defRPr>
            </a:lvl6pPr>
            <a:lvl7pPr indent="-330200" lvl="6" marL="3200400" rtl="0">
              <a:spcBef>
                <a:spcPts val="0"/>
              </a:spcBef>
              <a:spcAft>
                <a:spcPts val="0"/>
              </a:spcAft>
              <a:buSzPts val="1600"/>
              <a:buFont typeface="Ubuntu Light"/>
              <a:buChar char="●"/>
              <a:defRPr sz="1600">
                <a:latin typeface="Ubuntu Light"/>
                <a:ea typeface="Ubuntu Light"/>
                <a:cs typeface="Ubuntu Light"/>
                <a:sym typeface="Ubuntu Light"/>
              </a:defRPr>
            </a:lvl7pPr>
            <a:lvl8pPr indent="-330200" lvl="7" marL="3657600" rtl="0">
              <a:spcBef>
                <a:spcPts val="0"/>
              </a:spcBef>
              <a:spcAft>
                <a:spcPts val="0"/>
              </a:spcAft>
              <a:buSzPts val="1600"/>
              <a:buFont typeface="Ubuntu Light"/>
              <a:buChar char="○"/>
              <a:defRPr sz="1600">
                <a:latin typeface="Ubuntu Light"/>
                <a:ea typeface="Ubuntu Light"/>
                <a:cs typeface="Ubuntu Light"/>
                <a:sym typeface="Ubuntu Light"/>
              </a:defRPr>
            </a:lvl8pPr>
            <a:lvl9pPr indent="-330200" lvl="8" marL="4114800" rtl="0">
              <a:spcBef>
                <a:spcPts val="0"/>
              </a:spcBef>
              <a:spcAft>
                <a:spcPts val="0"/>
              </a:spcAft>
              <a:buSzPts val="1600"/>
              <a:buFont typeface="Ubuntu Light"/>
              <a:buChar char="■"/>
              <a:defRPr sz="1600">
                <a:latin typeface="Ubuntu Light"/>
                <a:ea typeface="Ubuntu Light"/>
                <a:cs typeface="Ubuntu Light"/>
                <a:sym typeface="Ubuntu Light"/>
              </a:defRPr>
            </a:lvl9pPr>
          </a:lstStyle>
          <a:p/>
        </p:txBody>
      </p:sp>
      <p:sp>
        <p:nvSpPr>
          <p:cNvPr id="109" name="Google Shape;109;p20"/>
          <p:cNvSpPr txBox="1"/>
          <p:nvPr>
            <p:ph idx="4" type="body"/>
          </p:nvPr>
        </p:nvSpPr>
        <p:spPr>
          <a:xfrm>
            <a:off x="5008800" y="1828800"/>
            <a:ext cx="1837200" cy="1635900"/>
          </a:xfrm>
          <a:prstGeom prst="rect">
            <a:avLst/>
          </a:prstGeom>
          <a:solidFill>
            <a:schemeClr val="lt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30200" lvl="0" marL="457200" rtl="0">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spcBef>
                <a:spcPts val="0"/>
              </a:spcBef>
              <a:spcAft>
                <a:spcPts val="0"/>
              </a:spcAft>
              <a:buSzPts val="1600"/>
              <a:buFont typeface="Ubuntu Light"/>
              <a:buChar char="○"/>
              <a:defRPr sz="1600">
                <a:latin typeface="Ubuntu Light"/>
                <a:ea typeface="Ubuntu Light"/>
                <a:cs typeface="Ubuntu Light"/>
                <a:sym typeface="Ubuntu Light"/>
              </a:defRPr>
            </a:lvl2pPr>
            <a:lvl3pPr indent="-330200" lvl="2" marL="1371600" rtl="0">
              <a:spcBef>
                <a:spcPts val="0"/>
              </a:spcBef>
              <a:spcAft>
                <a:spcPts val="0"/>
              </a:spcAft>
              <a:buSzPts val="1600"/>
              <a:buFont typeface="Ubuntu Light"/>
              <a:buChar char="■"/>
              <a:defRPr sz="1600">
                <a:latin typeface="Ubuntu Light"/>
                <a:ea typeface="Ubuntu Light"/>
                <a:cs typeface="Ubuntu Light"/>
                <a:sym typeface="Ubuntu Light"/>
              </a:defRPr>
            </a:lvl3pPr>
            <a:lvl4pPr indent="-330200" lvl="3" marL="1828800" rtl="0">
              <a:spcBef>
                <a:spcPts val="0"/>
              </a:spcBef>
              <a:spcAft>
                <a:spcPts val="0"/>
              </a:spcAft>
              <a:buSzPts val="1600"/>
              <a:buFont typeface="Ubuntu Light"/>
              <a:buChar char="●"/>
              <a:defRPr sz="1600">
                <a:latin typeface="Ubuntu Light"/>
                <a:ea typeface="Ubuntu Light"/>
                <a:cs typeface="Ubuntu Light"/>
                <a:sym typeface="Ubuntu Light"/>
              </a:defRPr>
            </a:lvl4pPr>
            <a:lvl5pPr indent="-330200" lvl="4" marL="2286000" rtl="0">
              <a:spcBef>
                <a:spcPts val="0"/>
              </a:spcBef>
              <a:spcAft>
                <a:spcPts val="0"/>
              </a:spcAft>
              <a:buSzPts val="1600"/>
              <a:buFont typeface="Ubuntu Light"/>
              <a:buChar char="○"/>
              <a:defRPr sz="1600">
                <a:latin typeface="Ubuntu Light"/>
                <a:ea typeface="Ubuntu Light"/>
                <a:cs typeface="Ubuntu Light"/>
                <a:sym typeface="Ubuntu Light"/>
              </a:defRPr>
            </a:lvl5pPr>
            <a:lvl6pPr indent="-330200" lvl="5" marL="2743200" rtl="0">
              <a:spcBef>
                <a:spcPts val="0"/>
              </a:spcBef>
              <a:spcAft>
                <a:spcPts val="0"/>
              </a:spcAft>
              <a:buSzPts val="1600"/>
              <a:buFont typeface="Ubuntu Light"/>
              <a:buChar char="■"/>
              <a:defRPr sz="1600">
                <a:latin typeface="Ubuntu Light"/>
                <a:ea typeface="Ubuntu Light"/>
                <a:cs typeface="Ubuntu Light"/>
                <a:sym typeface="Ubuntu Light"/>
              </a:defRPr>
            </a:lvl6pPr>
            <a:lvl7pPr indent="-330200" lvl="6" marL="3200400" rtl="0">
              <a:spcBef>
                <a:spcPts val="0"/>
              </a:spcBef>
              <a:spcAft>
                <a:spcPts val="0"/>
              </a:spcAft>
              <a:buSzPts val="1600"/>
              <a:buFont typeface="Ubuntu Light"/>
              <a:buChar char="●"/>
              <a:defRPr sz="1600">
                <a:latin typeface="Ubuntu Light"/>
                <a:ea typeface="Ubuntu Light"/>
                <a:cs typeface="Ubuntu Light"/>
                <a:sym typeface="Ubuntu Light"/>
              </a:defRPr>
            </a:lvl7pPr>
            <a:lvl8pPr indent="-330200" lvl="7" marL="3657600" rtl="0">
              <a:spcBef>
                <a:spcPts val="0"/>
              </a:spcBef>
              <a:spcAft>
                <a:spcPts val="0"/>
              </a:spcAft>
              <a:buSzPts val="1600"/>
              <a:buFont typeface="Ubuntu Light"/>
              <a:buChar char="○"/>
              <a:defRPr sz="1600">
                <a:latin typeface="Ubuntu Light"/>
                <a:ea typeface="Ubuntu Light"/>
                <a:cs typeface="Ubuntu Light"/>
                <a:sym typeface="Ubuntu Light"/>
              </a:defRPr>
            </a:lvl8pPr>
            <a:lvl9pPr indent="-330200" lvl="8" marL="4114800" rtl="0">
              <a:spcBef>
                <a:spcPts val="0"/>
              </a:spcBef>
              <a:spcAft>
                <a:spcPts val="0"/>
              </a:spcAft>
              <a:buSzPts val="1600"/>
              <a:buFont typeface="Ubuntu Light"/>
              <a:buChar char="■"/>
              <a:defRPr sz="1600">
                <a:latin typeface="Ubuntu Light"/>
                <a:ea typeface="Ubuntu Light"/>
                <a:cs typeface="Ubuntu Light"/>
                <a:sym typeface="Ubuntu Light"/>
              </a:defRPr>
            </a:lvl9pPr>
          </a:lstStyle>
          <a:p/>
        </p:txBody>
      </p:sp>
      <p:sp>
        <p:nvSpPr>
          <p:cNvPr id="110" name="Google Shape;110;p20"/>
          <p:cNvSpPr txBox="1"/>
          <p:nvPr>
            <p:ph idx="5" type="body"/>
          </p:nvPr>
        </p:nvSpPr>
        <p:spPr>
          <a:xfrm>
            <a:off x="7041775" y="1828800"/>
            <a:ext cx="1837200" cy="1635900"/>
          </a:xfrm>
          <a:prstGeom prst="rect">
            <a:avLst/>
          </a:prstGeom>
          <a:solidFill>
            <a:schemeClr val="lt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30200" lvl="0" marL="457200" rtl="0">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spcBef>
                <a:spcPts val="0"/>
              </a:spcBef>
              <a:spcAft>
                <a:spcPts val="0"/>
              </a:spcAft>
              <a:buSzPts val="1600"/>
              <a:buFont typeface="Ubuntu Light"/>
              <a:buChar char="○"/>
              <a:defRPr sz="1600">
                <a:latin typeface="Ubuntu Light"/>
                <a:ea typeface="Ubuntu Light"/>
                <a:cs typeface="Ubuntu Light"/>
                <a:sym typeface="Ubuntu Light"/>
              </a:defRPr>
            </a:lvl2pPr>
            <a:lvl3pPr indent="-330200" lvl="2" marL="1371600" rtl="0">
              <a:spcBef>
                <a:spcPts val="0"/>
              </a:spcBef>
              <a:spcAft>
                <a:spcPts val="0"/>
              </a:spcAft>
              <a:buSzPts val="1600"/>
              <a:buFont typeface="Ubuntu Light"/>
              <a:buChar char="■"/>
              <a:defRPr sz="1600">
                <a:latin typeface="Ubuntu Light"/>
                <a:ea typeface="Ubuntu Light"/>
                <a:cs typeface="Ubuntu Light"/>
                <a:sym typeface="Ubuntu Light"/>
              </a:defRPr>
            </a:lvl3pPr>
            <a:lvl4pPr indent="-330200" lvl="3" marL="1828800" rtl="0">
              <a:spcBef>
                <a:spcPts val="0"/>
              </a:spcBef>
              <a:spcAft>
                <a:spcPts val="0"/>
              </a:spcAft>
              <a:buSzPts val="1600"/>
              <a:buFont typeface="Ubuntu Light"/>
              <a:buChar char="●"/>
              <a:defRPr sz="1600">
                <a:latin typeface="Ubuntu Light"/>
                <a:ea typeface="Ubuntu Light"/>
                <a:cs typeface="Ubuntu Light"/>
                <a:sym typeface="Ubuntu Light"/>
              </a:defRPr>
            </a:lvl4pPr>
            <a:lvl5pPr indent="-330200" lvl="4" marL="2286000" rtl="0">
              <a:spcBef>
                <a:spcPts val="0"/>
              </a:spcBef>
              <a:spcAft>
                <a:spcPts val="0"/>
              </a:spcAft>
              <a:buSzPts val="1600"/>
              <a:buFont typeface="Ubuntu Light"/>
              <a:buChar char="○"/>
              <a:defRPr sz="1600">
                <a:latin typeface="Ubuntu Light"/>
                <a:ea typeface="Ubuntu Light"/>
                <a:cs typeface="Ubuntu Light"/>
                <a:sym typeface="Ubuntu Light"/>
              </a:defRPr>
            </a:lvl5pPr>
            <a:lvl6pPr indent="-330200" lvl="5" marL="2743200" rtl="0">
              <a:spcBef>
                <a:spcPts val="0"/>
              </a:spcBef>
              <a:spcAft>
                <a:spcPts val="0"/>
              </a:spcAft>
              <a:buSzPts val="1600"/>
              <a:buFont typeface="Ubuntu Light"/>
              <a:buChar char="■"/>
              <a:defRPr sz="1600">
                <a:latin typeface="Ubuntu Light"/>
                <a:ea typeface="Ubuntu Light"/>
                <a:cs typeface="Ubuntu Light"/>
                <a:sym typeface="Ubuntu Light"/>
              </a:defRPr>
            </a:lvl6pPr>
            <a:lvl7pPr indent="-330200" lvl="6" marL="3200400" rtl="0">
              <a:spcBef>
                <a:spcPts val="0"/>
              </a:spcBef>
              <a:spcAft>
                <a:spcPts val="0"/>
              </a:spcAft>
              <a:buSzPts val="1600"/>
              <a:buFont typeface="Ubuntu Light"/>
              <a:buChar char="●"/>
              <a:defRPr sz="1600">
                <a:latin typeface="Ubuntu Light"/>
                <a:ea typeface="Ubuntu Light"/>
                <a:cs typeface="Ubuntu Light"/>
                <a:sym typeface="Ubuntu Light"/>
              </a:defRPr>
            </a:lvl7pPr>
            <a:lvl8pPr indent="-330200" lvl="7" marL="3657600" rtl="0">
              <a:spcBef>
                <a:spcPts val="0"/>
              </a:spcBef>
              <a:spcAft>
                <a:spcPts val="0"/>
              </a:spcAft>
              <a:buSzPts val="1600"/>
              <a:buFont typeface="Ubuntu Light"/>
              <a:buChar char="○"/>
              <a:defRPr sz="1600">
                <a:latin typeface="Ubuntu Light"/>
                <a:ea typeface="Ubuntu Light"/>
                <a:cs typeface="Ubuntu Light"/>
                <a:sym typeface="Ubuntu Light"/>
              </a:defRPr>
            </a:lvl8pPr>
            <a:lvl9pPr indent="-330200" lvl="8" marL="4114800" rtl="0">
              <a:spcBef>
                <a:spcPts val="0"/>
              </a:spcBef>
              <a:spcAft>
                <a:spcPts val="0"/>
              </a:spcAft>
              <a:buSzPts val="1600"/>
              <a:buFont typeface="Ubuntu Light"/>
              <a:buChar char="■"/>
              <a:defRPr sz="1600">
                <a:latin typeface="Ubuntu Light"/>
                <a:ea typeface="Ubuntu Light"/>
                <a:cs typeface="Ubuntu Light"/>
                <a:sym typeface="Ubuntu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Black / Top Right / &gt; 5">
  <p:cSld name="CUSTOM">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Ubuntu"/>
                <a:ea typeface="Ubuntu"/>
                <a:cs typeface="Ubuntu"/>
                <a:sym typeface="Ubuntu"/>
              </a:defRPr>
            </a:lvl1pPr>
            <a:lvl2pPr lvl="1">
              <a:buNone/>
              <a:defRPr>
                <a:solidFill>
                  <a:schemeClr val="lt1"/>
                </a:solidFill>
                <a:latin typeface="Ubuntu"/>
                <a:ea typeface="Ubuntu"/>
                <a:cs typeface="Ubuntu"/>
                <a:sym typeface="Ubuntu"/>
              </a:defRPr>
            </a:lvl2pPr>
            <a:lvl3pPr lvl="2">
              <a:buNone/>
              <a:defRPr>
                <a:solidFill>
                  <a:schemeClr val="lt1"/>
                </a:solidFill>
                <a:latin typeface="Ubuntu"/>
                <a:ea typeface="Ubuntu"/>
                <a:cs typeface="Ubuntu"/>
                <a:sym typeface="Ubuntu"/>
              </a:defRPr>
            </a:lvl3pPr>
            <a:lvl4pPr lvl="3">
              <a:buNone/>
              <a:defRPr>
                <a:solidFill>
                  <a:schemeClr val="lt1"/>
                </a:solidFill>
                <a:latin typeface="Ubuntu"/>
                <a:ea typeface="Ubuntu"/>
                <a:cs typeface="Ubuntu"/>
                <a:sym typeface="Ubuntu"/>
              </a:defRPr>
            </a:lvl4pPr>
            <a:lvl5pPr lvl="4">
              <a:buNone/>
              <a:defRPr>
                <a:solidFill>
                  <a:schemeClr val="lt1"/>
                </a:solidFill>
                <a:latin typeface="Ubuntu"/>
                <a:ea typeface="Ubuntu"/>
                <a:cs typeface="Ubuntu"/>
                <a:sym typeface="Ubuntu"/>
              </a:defRPr>
            </a:lvl5pPr>
            <a:lvl6pPr lvl="5">
              <a:buNone/>
              <a:defRPr>
                <a:solidFill>
                  <a:schemeClr val="lt1"/>
                </a:solidFill>
                <a:latin typeface="Ubuntu"/>
                <a:ea typeface="Ubuntu"/>
                <a:cs typeface="Ubuntu"/>
                <a:sym typeface="Ubuntu"/>
              </a:defRPr>
            </a:lvl6pPr>
            <a:lvl7pPr lvl="6">
              <a:buNone/>
              <a:defRPr>
                <a:solidFill>
                  <a:schemeClr val="lt1"/>
                </a:solidFill>
                <a:latin typeface="Ubuntu"/>
                <a:ea typeface="Ubuntu"/>
                <a:cs typeface="Ubuntu"/>
                <a:sym typeface="Ubuntu"/>
              </a:defRPr>
            </a:lvl7pPr>
            <a:lvl8pPr lvl="7">
              <a:buNone/>
              <a:defRPr>
                <a:solidFill>
                  <a:schemeClr val="lt1"/>
                </a:solidFill>
                <a:latin typeface="Ubuntu"/>
                <a:ea typeface="Ubuntu"/>
                <a:cs typeface="Ubuntu"/>
                <a:sym typeface="Ubuntu"/>
              </a:defRPr>
            </a:lvl8pPr>
            <a:lvl9pPr lvl="8">
              <a:buNone/>
              <a:defRPr>
                <a:solidFill>
                  <a:schemeClr val="lt1"/>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15" name="Google Shape;15;p3"/>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chemeClr val="lt1"/>
                </a:solidFill>
                <a:latin typeface="Ubuntu"/>
                <a:ea typeface="Ubuntu"/>
                <a:cs typeface="Ubuntu"/>
                <a:sym typeface="Ubuntu"/>
              </a:rPr>
              <a:t>Confidential</a:t>
            </a:r>
            <a:endParaRPr b="1" sz="800">
              <a:solidFill>
                <a:schemeClr val="lt1"/>
              </a:solidFill>
              <a:latin typeface="Ubuntu"/>
              <a:ea typeface="Ubuntu"/>
              <a:cs typeface="Ubuntu"/>
              <a:sym typeface="Ubuntu"/>
            </a:endParaRPr>
          </a:p>
        </p:txBody>
      </p:sp>
      <p:sp>
        <p:nvSpPr>
          <p:cNvPr id="16" name="Google Shape;16;p3"/>
          <p:cNvSpPr txBox="1"/>
          <p:nvPr>
            <p:ph idx="1" type="subTitle"/>
          </p:nvPr>
        </p:nvSpPr>
        <p:spPr>
          <a:xfrm>
            <a:off x="916425" y="2468880"/>
            <a:ext cx="5225400" cy="247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Ubuntu Light"/>
              <a:buNone/>
              <a:defRPr sz="1600">
                <a:solidFill>
                  <a:schemeClr val="lt1"/>
                </a:solidFill>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17" name="Google Shape;17;p3"/>
          <p:cNvSpPr txBox="1"/>
          <p:nvPr>
            <p:ph type="title"/>
          </p:nvPr>
        </p:nvSpPr>
        <p:spPr>
          <a:xfrm>
            <a:off x="916425" y="1828800"/>
            <a:ext cx="5474100" cy="5061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lt1"/>
              </a:buClr>
              <a:buSzPts val="3200"/>
              <a:buFont typeface="Ubuntu"/>
              <a:buNone/>
              <a:defRPr sz="3200">
                <a:solidFill>
                  <a:schemeClr val="lt1"/>
                </a:solidFill>
                <a:latin typeface="Ubuntu"/>
                <a:ea typeface="Ubuntu"/>
                <a:cs typeface="Ubuntu"/>
                <a:sym typeface="Ubuntu"/>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 Image Left">
  <p:cSld name="CUSTOM_9">
    <p:spTree>
      <p:nvGrpSpPr>
        <p:cNvPr id="111" name="Shape 111"/>
        <p:cNvGrpSpPr/>
        <p:nvPr/>
      </p:nvGrpSpPr>
      <p:grpSpPr>
        <a:xfrm>
          <a:off x="0" y="0"/>
          <a:ext cx="0" cy="0"/>
          <a:chOff x="0" y="0"/>
          <a:chExt cx="0" cy="0"/>
        </a:xfrm>
      </p:grpSpPr>
      <p:sp>
        <p:nvSpPr>
          <p:cNvPr id="112" name="Google Shape;112;p21"/>
          <p:cNvSpPr txBox="1"/>
          <p:nvPr>
            <p:ph idx="1" type="subTitle"/>
          </p:nvPr>
        </p:nvSpPr>
        <p:spPr>
          <a:xfrm>
            <a:off x="942775" y="857240"/>
            <a:ext cx="5865000" cy="37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666666"/>
              </a:buClr>
              <a:buSzPts val="1600"/>
              <a:buFont typeface="Ubuntu Light"/>
              <a:buNone/>
              <a:defRPr sz="1600">
                <a:solidFill>
                  <a:srgbClr val="666666"/>
                </a:solidFill>
                <a:latin typeface="Ubuntu Light"/>
                <a:ea typeface="Ubuntu Light"/>
                <a:cs typeface="Ubuntu Light"/>
                <a:sym typeface="Ubuntu Light"/>
              </a:defRPr>
            </a:lvl1pPr>
            <a:lvl2pPr lvl="1" rtl="0">
              <a:spcBef>
                <a:spcPts val="0"/>
              </a:spcBef>
              <a:spcAft>
                <a:spcPts val="0"/>
              </a:spcAft>
              <a:buSzPts val="1400"/>
              <a:buFont typeface="Ubuntu Light"/>
              <a:buNone/>
              <a:defRPr>
                <a:latin typeface="Ubuntu Light"/>
                <a:ea typeface="Ubuntu Light"/>
                <a:cs typeface="Ubuntu Light"/>
                <a:sym typeface="Ubuntu Light"/>
              </a:defRPr>
            </a:lvl2pPr>
            <a:lvl3pPr lvl="2" rtl="0">
              <a:spcBef>
                <a:spcPts val="0"/>
              </a:spcBef>
              <a:spcAft>
                <a:spcPts val="0"/>
              </a:spcAft>
              <a:buSzPts val="1400"/>
              <a:buFont typeface="Ubuntu Light"/>
              <a:buNone/>
              <a:defRPr>
                <a:latin typeface="Ubuntu Light"/>
                <a:ea typeface="Ubuntu Light"/>
                <a:cs typeface="Ubuntu Light"/>
                <a:sym typeface="Ubuntu Light"/>
              </a:defRPr>
            </a:lvl3pPr>
            <a:lvl4pPr lvl="3" rtl="0">
              <a:spcBef>
                <a:spcPts val="0"/>
              </a:spcBef>
              <a:spcAft>
                <a:spcPts val="0"/>
              </a:spcAft>
              <a:buSzPts val="1400"/>
              <a:buFont typeface="Ubuntu Light"/>
              <a:buNone/>
              <a:defRPr>
                <a:latin typeface="Ubuntu Light"/>
                <a:ea typeface="Ubuntu Light"/>
                <a:cs typeface="Ubuntu Light"/>
                <a:sym typeface="Ubuntu Light"/>
              </a:defRPr>
            </a:lvl4pPr>
            <a:lvl5pPr lvl="4" rtl="0">
              <a:spcBef>
                <a:spcPts val="0"/>
              </a:spcBef>
              <a:spcAft>
                <a:spcPts val="0"/>
              </a:spcAft>
              <a:buSzPts val="1400"/>
              <a:buFont typeface="Ubuntu Light"/>
              <a:buNone/>
              <a:defRPr>
                <a:latin typeface="Ubuntu Light"/>
                <a:ea typeface="Ubuntu Light"/>
                <a:cs typeface="Ubuntu Light"/>
                <a:sym typeface="Ubuntu Light"/>
              </a:defRPr>
            </a:lvl5pPr>
            <a:lvl6pPr lvl="5" rtl="0">
              <a:spcBef>
                <a:spcPts val="0"/>
              </a:spcBef>
              <a:spcAft>
                <a:spcPts val="0"/>
              </a:spcAft>
              <a:buSzPts val="1400"/>
              <a:buFont typeface="Ubuntu Light"/>
              <a:buNone/>
              <a:defRPr>
                <a:latin typeface="Ubuntu Light"/>
                <a:ea typeface="Ubuntu Light"/>
                <a:cs typeface="Ubuntu Light"/>
                <a:sym typeface="Ubuntu Light"/>
              </a:defRPr>
            </a:lvl6pPr>
            <a:lvl7pPr lvl="6" rtl="0">
              <a:spcBef>
                <a:spcPts val="0"/>
              </a:spcBef>
              <a:spcAft>
                <a:spcPts val="0"/>
              </a:spcAft>
              <a:buSzPts val="1400"/>
              <a:buFont typeface="Ubuntu Light"/>
              <a:buNone/>
              <a:defRPr>
                <a:latin typeface="Ubuntu Light"/>
                <a:ea typeface="Ubuntu Light"/>
                <a:cs typeface="Ubuntu Light"/>
                <a:sym typeface="Ubuntu Light"/>
              </a:defRPr>
            </a:lvl7pPr>
            <a:lvl8pPr lvl="7" rtl="0">
              <a:spcBef>
                <a:spcPts val="0"/>
              </a:spcBef>
              <a:spcAft>
                <a:spcPts val="0"/>
              </a:spcAft>
              <a:buSzPts val="1400"/>
              <a:buFont typeface="Ubuntu Light"/>
              <a:buNone/>
              <a:defRPr>
                <a:latin typeface="Ubuntu Light"/>
                <a:ea typeface="Ubuntu Light"/>
                <a:cs typeface="Ubuntu Light"/>
                <a:sym typeface="Ubuntu Light"/>
              </a:defRPr>
            </a:lvl8pPr>
            <a:lvl9pPr lvl="8" rtl="0">
              <a:spcBef>
                <a:spcPts val="0"/>
              </a:spcBef>
              <a:spcAft>
                <a:spcPts val="0"/>
              </a:spcAft>
              <a:buSzPts val="1400"/>
              <a:buFont typeface="Ubuntu Light"/>
              <a:buNone/>
              <a:defRPr>
                <a:latin typeface="Ubuntu Light"/>
                <a:ea typeface="Ubuntu Light"/>
                <a:cs typeface="Ubuntu Light"/>
                <a:sym typeface="Ubuntu Light"/>
              </a:defRPr>
            </a:lvl9pPr>
          </a:lstStyle>
          <a:p/>
        </p:txBody>
      </p:sp>
      <p:sp>
        <p:nvSpPr>
          <p:cNvPr id="113" name="Google Shape;113;p21"/>
          <p:cNvSpPr txBox="1"/>
          <p:nvPr>
            <p:ph type="title"/>
          </p:nvPr>
        </p:nvSpPr>
        <p:spPr>
          <a:xfrm>
            <a:off x="942775" y="265563"/>
            <a:ext cx="56187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114" name="Google Shape;114;p21"/>
          <p:cNvSpPr txBox="1"/>
          <p:nvPr>
            <p:ph idx="2" type="body"/>
          </p:nvPr>
        </p:nvSpPr>
        <p:spPr>
          <a:xfrm>
            <a:off x="5008809" y="1828800"/>
            <a:ext cx="3175500" cy="2363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9pPr>
          </a:lstStyle>
          <a:p/>
        </p:txBody>
      </p:sp>
      <p:sp>
        <p:nvSpPr>
          <p:cNvPr id="115" name="Google Shape;115;p21"/>
          <p:cNvSpPr/>
          <p:nvPr>
            <p:ph idx="3" type="pic"/>
          </p:nvPr>
        </p:nvSpPr>
        <p:spPr>
          <a:xfrm>
            <a:off x="942775" y="1828800"/>
            <a:ext cx="3192600" cy="2363400"/>
          </a:xfrm>
          <a:prstGeom prst="rect">
            <a:avLst/>
          </a:prstGeom>
          <a:noFill/>
          <a:ln>
            <a:noFill/>
          </a:ln>
        </p:spPr>
      </p:sp>
      <p:cxnSp>
        <p:nvCxnSpPr>
          <p:cNvPr id="116" name="Google Shape;116;p21"/>
          <p:cNvCxnSpPr/>
          <p:nvPr/>
        </p:nvCxnSpPr>
        <p:spPr>
          <a:xfrm>
            <a:off x="258610" y="4725983"/>
            <a:ext cx="8624700" cy="0"/>
          </a:xfrm>
          <a:prstGeom prst="straightConnector1">
            <a:avLst/>
          </a:prstGeom>
          <a:noFill/>
          <a:ln cap="flat" cmpd="sng" w="9525">
            <a:solidFill>
              <a:srgbClr val="D9D9D9"/>
            </a:solidFill>
            <a:prstDash val="solid"/>
            <a:round/>
            <a:headEnd len="med" w="med" type="none"/>
            <a:tailEnd len="med" w="med" type="none"/>
          </a:ln>
        </p:spPr>
      </p:cxnSp>
      <p:sp>
        <p:nvSpPr>
          <p:cNvPr id="117" name="Google Shape;117;p21"/>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a:buNone/>
              <a:defRPr>
                <a:solidFill>
                  <a:srgbClr val="666666"/>
                </a:solidFill>
                <a:latin typeface="Ubuntu"/>
                <a:ea typeface="Ubuntu"/>
                <a:cs typeface="Ubuntu"/>
                <a:sym typeface="Ubuntu"/>
              </a:defRPr>
            </a:lvl1pPr>
            <a:lvl2pPr lvl="1">
              <a:buNone/>
              <a:defRPr>
                <a:solidFill>
                  <a:srgbClr val="666666"/>
                </a:solidFill>
                <a:latin typeface="Ubuntu"/>
                <a:ea typeface="Ubuntu"/>
                <a:cs typeface="Ubuntu"/>
                <a:sym typeface="Ubuntu"/>
              </a:defRPr>
            </a:lvl2pPr>
            <a:lvl3pPr lvl="2">
              <a:buNone/>
              <a:defRPr>
                <a:solidFill>
                  <a:srgbClr val="666666"/>
                </a:solidFill>
                <a:latin typeface="Ubuntu"/>
                <a:ea typeface="Ubuntu"/>
                <a:cs typeface="Ubuntu"/>
                <a:sym typeface="Ubuntu"/>
              </a:defRPr>
            </a:lvl3pPr>
            <a:lvl4pPr lvl="3">
              <a:buNone/>
              <a:defRPr>
                <a:solidFill>
                  <a:srgbClr val="666666"/>
                </a:solidFill>
                <a:latin typeface="Ubuntu"/>
                <a:ea typeface="Ubuntu"/>
                <a:cs typeface="Ubuntu"/>
                <a:sym typeface="Ubuntu"/>
              </a:defRPr>
            </a:lvl4pPr>
            <a:lvl5pPr lvl="4">
              <a:buNone/>
              <a:defRPr>
                <a:solidFill>
                  <a:srgbClr val="666666"/>
                </a:solidFill>
                <a:latin typeface="Ubuntu"/>
                <a:ea typeface="Ubuntu"/>
                <a:cs typeface="Ubuntu"/>
                <a:sym typeface="Ubuntu"/>
              </a:defRPr>
            </a:lvl5pPr>
            <a:lvl6pPr lvl="5">
              <a:buNone/>
              <a:defRPr>
                <a:solidFill>
                  <a:srgbClr val="666666"/>
                </a:solidFill>
                <a:latin typeface="Ubuntu"/>
                <a:ea typeface="Ubuntu"/>
                <a:cs typeface="Ubuntu"/>
                <a:sym typeface="Ubuntu"/>
              </a:defRPr>
            </a:lvl6pPr>
            <a:lvl7pPr lvl="6">
              <a:buNone/>
              <a:defRPr>
                <a:solidFill>
                  <a:srgbClr val="666666"/>
                </a:solidFill>
                <a:latin typeface="Ubuntu"/>
                <a:ea typeface="Ubuntu"/>
                <a:cs typeface="Ubuntu"/>
                <a:sym typeface="Ubuntu"/>
              </a:defRPr>
            </a:lvl7pPr>
            <a:lvl8pPr lvl="7">
              <a:buNone/>
              <a:defRPr>
                <a:solidFill>
                  <a:srgbClr val="666666"/>
                </a:solidFill>
                <a:latin typeface="Ubuntu"/>
                <a:ea typeface="Ubuntu"/>
                <a:cs typeface="Ubuntu"/>
                <a:sym typeface="Ubuntu"/>
              </a:defRPr>
            </a:lvl8pPr>
            <a:lvl9pPr lvl="8">
              <a:buNone/>
              <a:defRPr>
                <a:solidFill>
                  <a:srgbClr val="666666"/>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1"/>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 Image Right">
  <p:cSld name="CUSTOM_10">
    <p:spTree>
      <p:nvGrpSpPr>
        <p:cNvPr id="119" name="Shape 119"/>
        <p:cNvGrpSpPr/>
        <p:nvPr/>
      </p:nvGrpSpPr>
      <p:grpSpPr>
        <a:xfrm>
          <a:off x="0" y="0"/>
          <a:ext cx="0" cy="0"/>
          <a:chOff x="0" y="0"/>
          <a:chExt cx="0" cy="0"/>
        </a:xfrm>
      </p:grpSpPr>
      <p:sp>
        <p:nvSpPr>
          <p:cNvPr id="120" name="Google Shape;120;p22"/>
          <p:cNvSpPr txBox="1"/>
          <p:nvPr>
            <p:ph idx="1" type="subTitle"/>
          </p:nvPr>
        </p:nvSpPr>
        <p:spPr>
          <a:xfrm>
            <a:off x="942775" y="857240"/>
            <a:ext cx="5865000" cy="37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666666"/>
              </a:buClr>
              <a:buSzPts val="1600"/>
              <a:buFont typeface="Ubuntu Light"/>
              <a:buNone/>
              <a:defRPr sz="1600">
                <a:solidFill>
                  <a:srgbClr val="666666"/>
                </a:solidFill>
                <a:latin typeface="Ubuntu Light"/>
                <a:ea typeface="Ubuntu Light"/>
                <a:cs typeface="Ubuntu Light"/>
                <a:sym typeface="Ubuntu Light"/>
              </a:defRPr>
            </a:lvl1pPr>
            <a:lvl2pPr lvl="1" rtl="0">
              <a:spcBef>
                <a:spcPts val="0"/>
              </a:spcBef>
              <a:spcAft>
                <a:spcPts val="0"/>
              </a:spcAft>
              <a:buSzPts val="1400"/>
              <a:buFont typeface="Ubuntu Light"/>
              <a:buNone/>
              <a:defRPr>
                <a:latin typeface="Ubuntu Light"/>
                <a:ea typeface="Ubuntu Light"/>
                <a:cs typeface="Ubuntu Light"/>
                <a:sym typeface="Ubuntu Light"/>
              </a:defRPr>
            </a:lvl2pPr>
            <a:lvl3pPr lvl="2" rtl="0">
              <a:spcBef>
                <a:spcPts val="0"/>
              </a:spcBef>
              <a:spcAft>
                <a:spcPts val="0"/>
              </a:spcAft>
              <a:buSzPts val="1400"/>
              <a:buFont typeface="Ubuntu Light"/>
              <a:buNone/>
              <a:defRPr>
                <a:latin typeface="Ubuntu Light"/>
                <a:ea typeface="Ubuntu Light"/>
                <a:cs typeface="Ubuntu Light"/>
                <a:sym typeface="Ubuntu Light"/>
              </a:defRPr>
            </a:lvl3pPr>
            <a:lvl4pPr lvl="3" rtl="0">
              <a:spcBef>
                <a:spcPts val="0"/>
              </a:spcBef>
              <a:spcAft>
                <a:spcPts val="0"/>
              </a:spcAft>
              <a:buSzPts val="1400"/>
              <a:buFont typeface="Ubuntu Light"/>
              <a:buNone/>
              <a:defRPr>
                <a:latin typeface="Ubuntu Light"/>
                <a:ea typeface="Ubuntu Light"/>
                <a:cs typeface="Ubuntu Light"/>
                <a:sym typeface="Ubuntu Light"/>
              </a:defRPr>
            </a:lvl4pPr>
            <a:lvl5pPr lvl="4" rtl="0">
              <a:spcBef>
                <a:spcPts val="0"/>
              </a:spcBef>
              <a:spcAft>
                <a:spcPts val="0"/>
              </a:spcAft>
              <a:buSzPts val="1400"/>
              <a:buFont typeface="Ubuntu Light"/>
              <a:buNone/>
              <a:defRPr>
                <a:latin typeface="Ubuntu Light"/>
                <a:ea typeface="Ubuntu Light"/>
                <a:cs typeface="Ubuntu Light"/>
                <a:sym typeface="Ubuntu Light"/>
              </a:defRPr>
            </a:lvl5pPr>
            <a:lvl6pPr lvl="5" rtl="0">
              <a:spcBef>
                <a:spcPts val="0"/>
              </a:spcBef>
              <a:spcAft>
                <a:spcPts val="0"/>
              </a:spcAft>
              <a:buSzPts val="1400"/>
              <a:buFont typeface="Ubuntu Light"/>
              <a:buNone/>
              <a:defRPr>
                <a:latin typeface="Ubuntu Light"/>
                <a:ea typeface="Ubuntu Light"/>
                <a:cs typeface="Ubuntu Light"/>
                <a:sym typeface="Ubuntu Light"/>
              </a:defRPr>
            </a:lvl6pPr>
            <a:lvl7pPr lvl="6" rtl="0">
              <a:spcBef>
                <a:spcPts val="0"/>
              </a:spcBef>
              <a:spcAft>
                <a:spcPts val="0"/>
              </a:spcAft>
              <a:buSzPts val="1400"/>
              <a:buFont typeface="Ubuntu Light"/>
              <a:buNone/>
              <a:defRPr>
                <a:latin typeface="Ubuntu Light"/>
                <a:ea typeface="Ubuntu Light"/>
                <a:cs typeface="Ubuntu Light"/>
                <a:sym typeface="Ubuntu Light"/>
              </a:defRPr>
            </a:lvl7pPr>
            <a:lvl8pPr lvl="7" rtl="0">
              <a:spcBef>
                <a:spcPts val="0"/>
              </a:spcBef>
              <a:spcAft>
                <a:spcPts val="0"/>
              </a:spcAft>
              <a:buSzPts val="1400"/>
              <a:buFont typeface="Ubuntu Light"/>
              <a:buNone/>
              <a:defRPr>
                <a:latin typeface="Ubuntu Light"/>
                <a:ea typeface="Ubuntu Light"/>
                <a:cs typeface="Ubuntu Light"/>
                <a:sym typeface="Ubuntu Light"/>
              </a:defRPr>
            </a:lvl8pPr>
            <a:lvl9pPr lvl="8" rtl="0">
              <a:spcBef>
                <a:spcPts val="0"/>
              </a:spcBef>
              <a:spcAft>
                <a:spcPts val="0"/>
              </a:spcAft>
              <a:buSzPts val="1400"/>
              <a:buFont typeface="Ubuntu Light"/>
              <a:buNone/>
              <a:defRPr>
                <a:latin typeface="Ubuntu Light"/>
                <a:ea typeface="Ubuntu Light"/>
                <a:cs typeface="Ubuntu Light"/>
                <a:sym typeface="Ubuntu Light"/>
              </a:defRPr>
            </a:lvl9pPr>
          </a:lstStyle>
          <a:p/>
        </p:txBody>
      </p:sp>
      <p:sp>
        <p:nvSpPr>
          <p:cNvPr id="121" name="Google Shape;121;p22"/>
          <p:cNvSpPr txBox="1"/>
          <p:nvPr>
            <p:ph type="title"/>
          </p:nvPr>
        </p:nvSpPr>
        <p:spPr>
          <a:xfrm>
            <a:off x="942775" y="265563"/>
            <a:ext cx="56187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122" name="Google Shape;122;p22"/>
          <p:cNvSpPr txBox="1"/>
          <p:nvPr>
            <p:ph idx="2" type="body"/>
          </p:nvPr>
        </p:nvSpPr>
        <p:spPr>
          <a:xfrm>
            <a:off x="942773" y="1828800"/>
            <a:ext cx="3175500" cy="2363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9pPr>
          </a:lstStyle>
          <a:p/>
        </p:txBody>
      </p:sp>
      <p:sp>
        <p:nvSpPr>
          <p:cNvPr id="123" name="Google Shape;123;p22"/>
          <p:cNvSpPr/>
          <p:nvPr>
            <p:ph idx="3" type="pic"/>
          </p:nvPr>
        </p:nvSpPr>
        <p:spPr>
          <a:xfrm>
            <a:off x="5008800" y="1828800"/>
            <a:ext cx="3192300" cy="2363400"/>
          </a:xfrm>
          <a:prstGeom prst="rect">
            <a:avLst/>
          </a:prstGeom>
          <a:noFill/>
          <a:ln>
            <a:noFill/>
          </a:ln>
        </p:spPr>
      </p:sp>
      <p:cxnSp>
        <p:nvCxnSpPr>
          <p:cNvPr id="124" name="Google Shape;124;p22"/>
          <p:cNvCxnSpPr/>
          <p:nvPr/>
        </p:nvCxnSpPr>
        <p:spPr>
          <a:xfrm>
            <a:off x="258610" y="4725983"/>
            <a:ext cx="8624700" cy="0"/>
          </a:xfrm>
          <a:prstGeom prst="straightConnector1">
            <a:avLst/>
          </a:prstGeom>
          <a:noFill/>
          <a:ln cap="flat" cmpd="sng" w="9525">
            <a:solidFill>
              <a:srgbClr val="D9D9D9"/>
            </a:solidFill>
            <a:prstDash val="solid"/>
            <a:round/>
            <a:headEnd len="med" w="med" type="none"/>
            <a:tailEnd len="med" w="med" type="none"/>
          </a:ln>
        </p:spPr>
      </p:cxnSp>
      <p:sp>
        <p:nvSpPr>
          <p:cNvPr id="125" name="Google Shape;125;p22"/>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a:buNone/>
              <a:defRPr>
                <a:solidFill>
                  <a:srgbClr val="666666"/>
                </a:solidFill>
                <a:latin typeface="Ubuntu"/>
                <a:ea typeface="Ubuntu"/>
                <a:cs typeface="Ubuntu"/>
                <a:sym typeface="Ubuntu"/>
              </a:defRPr>
            </a:lvl1pPr>
            <a:lvl2pPr lvl="1">
              <a:buNone/>
              <a:defRPr>
                <a:solidFill>
                  <a:srgbClr val="666666"/>
                </a:solidFill>
                <a:latin typeface="Ubuntu"/>
                <a:ea typeface="Ubuntu"/>
                <a:cs typeface="Ubuntu"/>
                <a:sym typeface="Ubuntu"/>
              </a:defRPr>
            </a:lvl2pPr>
            <a:lvl3pPr lvl="2">
              <a:buNone/>
              <a:defRPr>
                <a:solidFill>
                  <a:srgbClr val="666666"/>
                </a:solidFill>
                <a:latin typeface="Ubuntu"/>
                <a:ea typeface="Ubuntu"/>
                <a:cs typeface="Ubuntu"/>
                <a:sym typeface="Ubuntu"/>
              </a:defRPr>
            </a:lvl3pPr>
            <a:lvl4pPr lvl="3">
              <a:buNone/>
              <a:defRPr>
                <a:solidFill>
                  <a:srgbClr val="666666"/>
                </a:solidFill>
                <a:latin typeface="Ubuntu"/>
                <a:ea typeface="Ubuntu"/>
                <a:cs typeface="Ubuntu"/>
                <a:sym typeface="Ubuntu"/>
              </a:defRPr>
            </a:lvl4pPr>
            <a:lvl5pPr lvl="4">
              <a:buNone/>
              <a:defRPr>
                <a:solidFill>
                  <a:srgbClr val="666666"/>
                </a:solidFill>
                <a:latin typeface="Ubuntu"/>
                <a:ea typeface="Ubuntu"/>
                <a:cs typeface="Ubuntu"/>
                <a:sym typeface="Ubuntu"/>
              </a:defRPr>
            </a:lvl5pPr>
            <a:lvl6pPr lvl="5">
              <a:buNone/>
              <a:defRPr>
                <a:solidFill>
                  <a:srgbClr val="666666"/>
                </a:solidFill>
                <a:latin typeface="Ubuntu"/>
                <a:ea typeface="Ubuntu"/>
                <a:cs typeface="Ubuntu"/>
                <a:sym typeface="Ubuntu"/>
              </a:defRPr>
            </a:lvl6pPr>
            <a:lvl7pPr lvl="6">
              <a:buNone/>
              <a:defRPr>
                <a:solidFill>
                  <a:srgbClr val="666666"/>
                </a:solidFill>
                <a:latin typeface="Ubuntu"/>
                <a:ea typeface="Ubuntu"/>
                <a:cs typeface="Ubuntu"/>
                <a:sym typeface="Ubuntu"/>
              </a:defRPr>
            </a:lvl7pPr>
            <a:lvl8pPr lvl="7">
              <a:buNone/>
              <a:defRPr>
                <a:solidFill>
                  <a:srgbClr val="666666"/>
                </a:solidFill>
                <a:latin typeface="Ubuntu"/>
                <a:ea typeface="Ubuntu"/>
                <a:cs typeface="Ubuntu"/>
                <a:sym typeface="Ubuntu"/>
              </a:defRPr>
            </a:lvl8pPr>
            <a:lvl9pPr lvl="8">
              <a:buNone/>
              <a:defRPr>
                <a:solidFill>
                  <a:srgbClr val="666666"/>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2"/>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text / Three Images">
  <p:cSld name="CUSTOM_18">
    <p:spTree>
      <p:nvGrpSpPr>
        <p:cNvPr id="127" name="Shape 127"/>
        <p:cNvGrpSpPr/>
        <p:nvPr/>
      </p:nvGrpSpPr>
      <p:grpSpPr>
        <a:xfrm>
          <a:off x="0" y="0"/>
          <a:ext cx="0" cy="0"/>
          <a:chOff x="0" y="0"/>
          <a:chExt cx="0" cy="0"/>
        </a:xfrm>
      </p:grpSpPr>
      <p:sp>
        <p:nvSpPr>
          <p:cNvPr id="128" name="Google Shape;128;p23"/>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9" name="Google Shape;129;p23"/>
          <p:cNvSpPr txBox="1"/>
          <p:nvPr>
            <p:ph idx="1" type="subTitle"/>
          </p:nvPr>
        </p:nvSpPr>
        <p:spPr>
          <a:xfrm>
            <a:off x="942775" y="857240"/>
            <a:ext cx="5865000" cy="37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666666"/>
              </a:buClr>
              <a:buSzPts val="1600"/>
              <a:buFont typeface="Ubuntu Light"/>
              <a:buNone/>
              <a:defRPr sz="1600">
                <a:solidFill>
                  <a:srgbClr val="666666"/>
                </a:solidFill>
                <a:latin typeface="Ubuntu Light"/>
                <a:ea typeface="Ubuntu Light"/>
                <a:cs typeface="Ubuntu Light"/>
                <a:sym typeface="Ubuntu Light"/>
              </a:defRPr>
            </a:lvl1pPr>
            <a:lvl2pPr lvl="1" rtl="0">
              <a:spcBef>
                <a:spcPts val="0"/>
              </a:spcBef>
              <a:spcAft>
                <a:spcPts val="0"/>
              </a:spcAft>
              <a:buSzPts val="1400"/>
              <a:buFont typeface="Ubuntu Light"/>
              <a:buNone/>
              <a:defRPr>
                <a:latin typeface="Ubuntu Light"/>
                <a:ea typeface="Ubuntu Light"/>
                <a:cs typeface="Ubuntu Light"/>
                <a:sym typeface="Ubuntu Light"/>
              </a:defRPr>
            </a:lvl2pPr>
            <a:lvl3pPr lvl="2" rtl="0">
              <a:spcBef>
                <a:spcPts val="0"/>
              </a:spcBef>
              <a:spcAft>
                <a:spcPts val="0"/>
              </a:spcAft>
              <a:buSzPts val="1400"/>
              <a:buFont typeface="Ubuntu Light"/>
              <a:buNone/>
              <a:defRPr>
                <a:latin typeface="Ubuntu Light"/>
                <a:ea typeface="Ubuntu Light"/>
                <a:cs typeface="Ubuntu Light"/>
                <a:sym typeface="Ubuntu Light"/>
              </a:defRPr>
            </a:lvl3pPr>
            <a:lvl4pPr lvl="3" rtl="0">
              <a:spcBef>
                <a:spcPts val="0"/>
              </a:spcBef>
              <a:spcAft>
                <a:spcPts val="0"/>
              </a:spcAft>
              <a:buSzPts val="1400"/>
              <a:buFont typeface="Ubuntu Light"/>
              <a:buNone/>
              <a:defRPr>
                <a:latin typeface="Ubuntu Light"/>
                <a:ea typeface="Ubuntu Light"/>
                <a:cs typeface="Ubuntu Light"/>
                <a:sym typeface="Ubuntu Light"/>
              </a:defRPr>
            </a:lvl4pPr>
            <a:lvl5pPr lvl="4" rtl="0">
              <a:spcBef>
                <a:spcPts val="0"/>
              </a:spcBef>
              <a:spcAft>
                <a:spcPts val="0"/>
              </a:spcAft>
              <a:buSzPts val="1400"/>
              <a:buFont typeface="Ubuntu Light"/>
              <a:buNone/>
              <a:defRPr>
                <a:latin typeface="Ubuntu Light"/>
                <a:ea typeface="Ubuntu Light"/>
                <a:cs typeface="Ubuntu Light"/>
                <a:sym typeface="Ubuntu Light"/>
              </a:defRPr>
            </a:lvl5pPr>
            <a:lvl6pPr lvl="5" rtl="0">
              <a:spcBef>
                <a:spcPts val="0"/>
              </a:spcBef>
              <a:spcAft>
                <a:spcPts val="0"/>
              </a:spcAft>
              <a:buSzPts val="1400"/>
              <a:buFont typeface="Ubuntu Light"/>
              <a:buNone/>
              <a:defRPr>
                <a:latin typeface="Ubuntu Light"/>
                <a:ea typeface="Ubuntu Light"/>
                <a:cs typeface="Ubuntu Light"/>
                <a:sym typeface="Ubuntu Light"/>
              </a:defRPr>
            </a:lvl6pPr>
            <a:lvl7pPr lvl="6" rtl="0">
              <a:spcBef>
                <a:spcPts val="0"/>
              </a:spcBef>
              <a:spcAft>
                <a:spcPts val="0"/>
              </a:spcAft>
              <a:buSzPts val="1400"/>
              <a:buFont typeface="Ubuntu Light"/>
              <a:buNone/>
              <a:defRPr>
                <a:latin typeface="Ubuntu Light"/>
                <a:ea typeface="Ubuntu Light"/>
                <a:cs typeface="Ubuntu Light"/>
                <a:sym typeface="Ubuntu Light"/>
              </a:defRPr>
            </a:lvl7pPr>
            <a:lvl8pPr lvl="7" rtl="0">
              <a:spcBef>
                <a:spcPts val="0"/>
              </a:spcBef>
              <a:spcAft>
                <a:spcPts val="0"/>
              </a:spcAft>
              <a:buSzPts val="1400"/>
              <a:buFont typeface="Ubuntu Light"/>
              <a:buNone/>
              <a:defRPr>
                <a:latin typeface="Ubuntu Light"/>
                <a:ea typeface="Ubuntu Light"/>
                <a:cs typeface="Ubuntu Light"/>
                <a:sym typeface="Ubuntu Light"/>
              </a:defRPr>
            </a:lvl8pPr>
            <a:lvl9pPr lvl="8" rtl="0">
              <a:spcBef>
                <a:spcPts val="0"/>
              </a:spcBef>
              <a:spcAft>
                <a:spcPts val="0"/>
              </a:spcAft>
              <a:buSzPts val="1400"/>
              <a:buFont typeface="Ubuntu Light"/>
              <a:buNone/>
              <a:defRPr>
                <a:latin typeface="Ubuntu Light"/>
                <a:ea typeface="Ubuntu Light"/>
                <a:cs typeface="Ubuntu Light"/>
                <a:sym typeface="Ubuntu Light"/>
              </a:defRPr>
            </a:lvl9pPr>
          </a:lstStyle>
          <a:p/>
        </p:txBody>
      </p:sp>
      <p:sp>
        <p:nvSpPr>
          <p:cNvPr id="130" name="Google Shape;130;p23"/>
          <p:cNvSpPr txBox="1"/>
          <p:nvPr>
            <p:ph type="title"/>
          </p:nvPr>
        </p:nvSpPr>
        <p:spPr>
          <a:xfrm>
            <a:off x="942775" y="265563"/>
            <a:ext cx="56187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131" name="Google Shape;131;p23"/>
          <p:cNvSpPr txBox="1"/>
          <p:nvPr>
            <p:ph idx="2" type="body"/>
          </p:nvPr>
        </p:nvSpPr>
        <p:spPr>
          <a:xfrm>
            <a:off x="942773" y="1828800"/>
            <a:ext cx="3175500" cy="2363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9pPr>
          </a:lstStyle>
          <a:p/>
        </p:txBody>
      </p:sp>
      <p:sp>
        <p:nvSpPr>
          <p:cNvPr id="132" name="Google Shape;132;p23"/>
          <p:cNvSpPr/>
          <p:nvPr>
            <p:ph idx="3" type="pic"/>
          </p:nvPr>
        </p:nvSpPr>
        <p:spPr>
          <a:xfrm>
            <a:off x="5008800" y="1828800"/>
            <a:ext cx="951000" cy="1499700"/>
          </a:xfrm>
          <a:prstGeom prst="rect">
            <a:avLst/>
          </a:prstGeom>
          <a:noFill/>
          <a:ln>
            <a:noFill/>
          </a:ln>
        </p:spPr>
      </p:sp>
      <p:sp>
        <p:nvSpPr>
          <p:cNvPr id="133" name="Google Shape;133;p23"/>
          <p:cNvSpPr/>
          <p:nvPr>
            <p:ph idx="4" type="pic"/>
          </p:nvPr>
        </p:nvSpPr>
        <p:spPr>
          <a:xfrm>
            <a:off x="6053200" y="2377500"/>
            <a:ext cx="1508700" cy="951000"/>
          </a:xfrm>
          <a:prstGeom prst="rect">
            <a:avLst/>
          </a:prstGeom>
          <a:noFill/>
          <a:ln>
            <a:noFill/>
          </a:ln>
        </p:spPr>
      </p:sp>
      <p:sp>
        <p:nvSpPr>
          <p:cNvPr id="134" name="Google Shape;134;p23"/>
          <p:cNvSpPr/>
          <p:nvPr>
            <p:ph idx="5" type="pic"/>
          </p:nvPr>
        </p:nvSpPr>
        <p:spPr>
          <a:xfrm>
            <a:off x="5413900" y="3417025"/>
            <a:ext cx="1508700" cy="9966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Image">
  <p:cSld name="CUSTOM_11">
    <p:spTree>
      <p:nvGrpSpPr>
        <p:cNvPr id="135" name="Shape 135"/>
        <p:cNvGrpSpPr/>
        <p:nvPr/>
      </p:nvGrpSpPr>
      <p:grpSpPr>
        <a:xfrm>
          <a:off x="0" y="0"/>
          <a:ext cx="0" cy="0"/>
          <a:chOff x="0" y="0"/>
          <a:chExt cx="0" cy="0"/>
        </a:xfrm>
      </p:grpSpPr>
      <p:sp>
        <p:nvSpPr>
          <p:cNvPr id="136" name="Google Shape;136;p24"/>
          <p:cNvSpPr txBox="1"/>
          <p:nvPr>
            <p:ph type="title"/>
          </p:nvPr>
        </p:nvSpPr>
        <p:spPr>
          <a:xfrm>
            <a:off x="942775" y="265563"/>
            <a:ext cx="56187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137" name="Google Shape;137;p24"/>
          <p:cNvSpPr/>
          <p:nvPr>
            <p:ph idx="2" type="pic"/>
          </p:nvPr>
        </p:nvSpPr>
        <p:spPr>
          <a:xfrm>
            <a:off x="942750" y="1318750"/>
            <a:ext cx="7256400" cy="3407700"/>
          </a:xfrm>
          <a:prstGeom prst="rect">
            <a:avLst/>
          </a:prstGeom>
          <a:noFill/>
          <a:ln>
            <a:noFill/>
          </a:ln>
        </p:spPr>
      </p:sp>
      <p:cxnSp>
        <p:nvCxnSpPr>
          <p:cNvPr id="138" name="Google Shape;138;p24"/>
          <p:cNvCxnSpPr/>
          <p:nvPr/>
        </p:nvCxnSpPr>
        <p:spPr>
          <a:xfrm>
            <a:off x="258610" y="4725983"/>
            <a:ext cx="8624700" cy="0"/>
          </a:xfrm>
          <a:prstGeom prst="straightConnector1">
            <a:avLst/>
          </a:prstGeom>
          <a:noFill/>
          <a:ln cap="flat" cmpd="sng" w="9525">
            <a:solidFill>
              <a:srgbClr val="D9D9D9"/>
            </a:solidFill>
            <a:prstDash val="solid"/>
            <a:round/>
            <a:headEnd len="med" w="med" type="none"/>
            <a:tailEnd len="med" w="med" type="none"/>
          </a:ln>
        </p:spPr>
      </p:cxnSp>
      <p:sp>
        <p:nvSpPr>
          <p:cNvPr id="139" name="Google Shape;139;p24"/>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a:buNone/>
              <a:defRPr>
                <a:solidFill>
                  <a:srgbClr val="666666"/>
                </a:solidFill>
                <a:latin typeface="Ubuntu"/>
                <a:ea typeface="Ubuntu"/>
                <a:cs typeface="Ubuntu"/>
                <a:sym typeface="Ubuntu"/>
              </a:defRPr>
            </a:lvl1pPr>
            <a:lvl2pPr lvl="1">
              <a:buNone/>
              <a:defRPr>
                <a:solidFill>
                  <a:srgbClr val="666666"/>
                </a:solidFill>
                <a:latin typeface="Ubuntu"/>
                <a:ea typeface="Ubuntu"/>
                <a:cs typeface="Ubuntu"/>
                <a:sym typeface="Ubuntu"/>
              </a:defRPr>
            </a:lvl2pPr>
            <a:lvl3pPr lvl="2">
              <a:buNone/>
              <a:defRPr>
                <a:solidFill>
                  <a:srgbClr val="666666"/>
                </a:solidFill>
                <a:latin typeface="Ubuntu"/>
                <a:ea typeface="Ubuntu"/>
                <a:cs typeface="Ubuntu"/>
                <a:sym typeface="Ubuntu"/>
              </a:defRPr>
            </a:lvl3pPr>
            <a:lvl4pPr lvl="3">
              <a:buNone/>
              <a:defRPr>
                <a:solidFill>
                  <a:srgbClr val="666666"/>
                </a:solidFill>
                <a:latin typeface="Ubuntu"/>
                <a:ea typeface="Ubuntu"/>
                <a:cs typeface="Ubuntu"/>
                <a:sym typeface="Ubuntu"/>
              </a:defRPr>
            </a:lvl4pPr>
            <a:lvl5pPr lvl="4">
              <a:buNone/>
              <a:defRPr>
                <a:solidFill>
                  <a:srgbClr val="666666"/>
                </a:solidFill>
                <a:latin typeface="Ubuntu"/>
                <a:ea typeface="Ubuntu"/>
                <a:cs typeface="Ubuntu"/>
                <a:sym typeface="Ubuntu"/>
              </a:defRPr>
            </a:lvl5pPr>
            <a:lvl6pPr lvl="5">
              <a:buNone/>
              <a:defRPr>
                <a:solidFill>
                  <a:srgbClr val="666666"/>
                </a:solidFill>
                <a:latin typeface="Ubuntu"/>
                <a:ea typeface="Ubuntu"/>
                <a:cs typeface="Ubuntu"/>
                <a:sym typeface="Ubuntu"/>
              </a:defRPr>
            </a:lvl6pPr>
            <a:lvl7pPr lvl="6">
              <a:buNone/>
              <a:defRPr>
                <a:solidFill>
                  <a:srgbClr val="666666"/>
                </a:solidFill>
                <a:latin typeface="Ubuntu"/>
                <a:ea typeface="Ubuntu"/>
                <a:cs typeface="Ubuntu"/>
                <a:sym typeface="Ubuntu"/>
              </a:defRPr>
            </a:lvl7pPr>
            <a:lvl8pPr lvl="7">
              <a:buNone/>
              <a:defRPr>
                <a:solidFill>
                  <a:srgbClr val="666666"/>
                </a:solidFill>
                <a:latin typeface="Ubuntu"/>
                <a:ea typeface="Ubuntu"/>
                <a:cs typeface="Ubuntu"/>
                <a:sym typeface="Ubuntu"/>
              </a:defRPr>
            </a:lvl8pPr>
            <a:lvl9pPr lvl="8">
              <a:buNone/>
              <a:defRPr>
                <a:solidFill>
                  <a:srgbClr val="666666"/>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24"/>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sp>
        <p:nvSpPr>
          <p:cNvPr id="141" name="Google Shape;141;p24"/>
          <p:cNvSpPr txBox="1"/>
          <p:nvPr>
            <p:ph idx="1" type="subTitle"/>
          </p:nvPr>
        </p:nvSpPr>
        <p:spPr>
          <a:xfrm>
            <a:off x="942775" y="857240"/>
            <a:ext cx="5865000" cy="37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666666"/>
              </a:buClr>
              <a:buSzPts val="1600"/>
              <a:buFont typeface="Ubuntu Light"/>
              <a:buNone/>
              <a:defRPr sz="1600">
                <a:solidFill>
                  <a:srgbClr val="666666"/>
                </a:solidFill>
                <a:latin typeface="Ubuntu Light"/>
                <a:ea typeface="Ubuntu Light"/>
                <a:cs typeface="Ubuntu Light"/>
                <a:sym typeface="Ubuntu Light"/>
              </a:defRPr>
            </a:lvl1pPr>
            <a:lvl2pPr lvl="1" rtl="0">
              <a:spcBef>
                <a:spcPts val="0"/>
              </a:spcBef>
              <a:spcAft>
                <a:spcPts val="0"/>
              </a:spcAft>
              <a:buSzPts val="1400"/>
              <a:buFont typeface="Ubuntu Light"/>
              <a:buNone/>
              <a:defRPr>
                <a:latin typeface="Ubuntu Light"/>
                <a:ea typeface="Ubuntu Light"/>
                <a:cs typeface="Ubuntu Light"/>
                <a:sym typeface="Ubuntu Light"/>
              </a:defRPr>
            </a:lvl2pPr>
            <a:lvl3pPr lvl="2" rtl="0">
              <a:spcBef>
                <a:spcPts val="0"/>
              </a:spcBef>
              <a:spcAft>
                <a:spcPts val="0"/>
              </a:spcAft>
              <a:buSzPts val="1400"/>
              <a:buFont typeface="Ubuntu Light"/>
              <a:buNone/>
              <a:defRPr>
                <a:latin typeface="Ubuntu Light"/>
                <a:ea typeface="Ubuntu Light"/>
                <a:cs typeface="Ubuntu Light"/>
                <a:sym typeface="Ubuntu Light"/>
              </a:defRPr>
            </a:lvl3pPr>
            <a:lvl4pPr lvl="3" rtl="0">
              <a:spcBef>
                <a:spcPts val="0"/>
              </a:spcBef>
              <a:spcAft>
                <a:spcPts val="0"/>
              </a:spcAft>
              <a:buSzPts val="1400"/>
              <a:buFont typeface="Ubuntu Light"/>
              <a:buNone/>
              <a:defRPr>
                <a:latin typeface="Ubuntu Light"/>
                <a:ea typeface="Ubuntu Light"/>
                <a:cs typeface="Ubuntu Light"/>
                <a:sym typeface="Ubuntu Light"/>
              </a:defRPr>
            </a:lvl4pPr>
            <a:lvl5pPr lvl="4" rtl="0">
              <a:spcBef>
                <a:spcPts val="0"/>
              </a:spcBef>
              <a:spcAft>
                <a:spcPts val="0"/>
              </a:spcAft>
              <a:buSzPts val="1400"/>
              <a:buFont typeface="Ubuntu Light"/>
              <a:buNone/>
              <a:defRPr>
                <a:latin typeface="Ubuntu Light"/>
                <a:ea typeface="Ubuntu Light"/>
                <a:cs typeface="Ubuntu Light"/>
                <a:sym typeface="Ubuntu Light"/>
              </a:defRPr>
            </a:lvl5pPr>
            <a:lvl6pPr lvl="5" rtl="0">
              <a:spcBef>
                <a:spcPts val="0"/>
              </a:spcBef>
              <a:spcAft>
                <a:spcPts val="0"/>
              </a:spcAft>
              <a:buSzPts val="1400"/>
              <a:buFont typeface="Ubuntu Light"/>
              <a:buNone/>
              <a:defRPr>
                <a:latin typeface="Ubuntu Light"/>
                <a:ea typeface="Ubuntu Light"/>
                <a:cs typeface="Ubuntu Light"/>
                <a:sym typeface="Ubuntu Light"/>
              </a:defRPr>
            </a:lvl6pPr>
            <a:lvl7pPr lvl="6" rtl="0">
              <a:spcBef>
                <a:spcPts val="0"/>
              </a:spcBef>
              <a:spcAft>
                <a:spcPts val="0"/>
              </a:spcAft>
              <a:buSzPts val="1400"/>
              <a:buFont typeface="Ubuntu Light"/>
              <a:buNone/>
              <a:defRPr>
                <a:latin typeface="Ubuntu Light"/>
                <a:ea typeface="Ubuntu Light"/>
                <a:cs typeface="Ubuntu Light"/>
                <a:sym typeface="Ubuntu Light"/>
              </a:defRPr>
            </a:lvl7pPr>
            <a:lvl8pPr lvl="7" rtl="0">
              <a:spcBef>
                <a:spcPts val="0"/>
              </a:spcBef>
              <a:spcAft>
                <a:spcPts val="0"/>
              </a:spcAft>
              <a:buSzPts val="1400"/>
              <a:buFont typeface="Ubuntu Light"/>
              <a:buNone/>
              <a:defRPr>
                <a:latin typeface="Ubuntu Light"/>
                <a:ea typeface="Ubuntu Light"/>
                <a:cs typeface="Ubuntu Light"/>
                <a:sym typeface="Ubuntu Light"/>
              </a:defRPr>
            </a:lvl8pPr>
            <a:lvl9pPr lvl="8" rtl="0">
              <a:spcBef>
                <a:spcPts val="0"/>
              </a:spcBef>
              <a:spcAft>
                <a:spcPts val="0"/>
              </a:spcAft>
              <a:buSzPts val="1400"/>
              <a:buFont typeface="Ubuntu Light"/>
              <a:buNone/>
              <a:defRPr>
                <a:latin typeface="Ubuntu Light"/>
                <a:ea typeface="Ubuntu Light"/>
                <a:cs typeface="Ubuntu Light"/>
                <a:sym typeface="Ubuntu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Image / Three Columns">
  <p:cSld name="CUSTOM_12">
    <p:spTree>
      <p:nvGrpSpPr>
        <p:cNvPr id="142" name="Shape 142"/>
        <p:cNvGrpSpPr/>
        <p:nvPr/>
      </p:nvGrpSpPr>
      <p:grpSpPr>
        <a:xfrm>
          <a:off x="0" y="0"/>
          <a:ext cx="0" cy="0"/>
          <a:chOff x="0" y="0"/>
          <a:chExt cx="0" cy="0"/>
        </a:xfrm>
      </p:grpSpPr>
      <p:sp>
        <p:nvSpPr>
          <p:cNvPr id="143" name="Google Shape;143;p25"/>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4" name="Google Shape;144;p25"/>
          <p:cNvSpPr txBox="1"/>
          <p:nvPr>
            <p:ph type="title"/>
          </p:nvPr>
        </p:nvSpPr>
        <p:spPr>
          <a:xfrm>
            <a:off x="942775" y="265563"/>
            <a:ext cx="56187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145" name="Google Shape;145;p25"/>
          <p:cNvSpPr txBox="1"/>
          <p:nvPr>
            <p:ph idx="1" type="subTitle"/>
          </p:nvPr>
        </p:nvSpPr>
        <p:spPr>
          <a:xfrm>
            <a:off x="942775" y="857240"/>
            <a:ext cx="5865000" cy="37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666666"/>
              </a:buClr>
              <a:buSzPts val="1600"/>
              <a:buFont typeface="Ubuntu Light"/>
              <a:buNone/>
              <a:defRPr sz="1600">
                <a:solidFill>
                  <a:srgbClr val="666666"/>
                </a:solidFill>
                <a:latin typeface="Ubuntu Light"/>
                <a:ea typeface="Ubuntu Light"/>
                <a:cs typeface="Ubuntu Light"/>
                <a:sym typeface="Ubuntu Light"/>
              </a:defRPr>
            </a:lvl1pPr>
            <a:lvl2pPr lvl="1" rtl="0">
              <a:spcBef>
                <a:spcPts val="0"/>
              </a:spcBef>
              <a:spcAft>
                <a:spcPts val="0"/>
              </a:spcAft>
              <a:buSzPts val="1400"/>
              <a:buFont typeface="Ubuntu Light"/>
              <a:buNone/>
              <a:defRPr>
                <a:latin typeface="Ubuntu Light"/>
                <a:ea typeface="Ubuntu Light"/>
                <a:cs typeface="Ubuntu Light"/>
                <a:sym typeface="Ubuntu Light"/>
              </a:defRPr>
            </a:lvl2pPr>
            <a:lvl3pPr lvl="2" rtl="0">
              <a:spcBef>
                <a:spcPts val="0"/>
              </a:spcBef>
              <a:spcAft>
                <a:spcPts val="0"/>
              </a:spcAft>
              <a:buSzPts val="1400"/>
              <a:buFont typeface="Ubuntu Light"/>
              <a:buNone/>
              <a:defRPr>
                <a:latin typeface="Ubuntu Light"/>
                <a:ea typeface="Ubuntu Light"/>
                <a:cs typeface="Ubuntu Light"/>
                <a:sym typeface="Ubuntu Light"/>
              </a:defRPr>
            </a:lvl3pPr>
            <a:lvl4pPr lvl="3" rtl="0">
              <a:spcBef>
                <a:spcPts val="0"/>
              </a:spcBef>
              <a:spcAft>
                <a:spcPts val="0"/>
              </a:spcAft>
              <a:buSzPts val="1400"/>
              <a:buFont typeface="Ubuntu Light"/>
              <a:buNone/>
              <a:defRPr>
                <a:latin typeface="Ubuntu Light"/>
                <a:ea typeface="Ubuntu Light"/>
                <a:cs typeface="Ubuntu Light"/>
                <a:sym typeface="Ubuntu Light"/>
              </a:defRPr>
            </a:lvl4pPr>
            <a:lvl5pPr lvl="4" rtl="0">
              <a:spcBef>
                <a:spcPts val="0"/>
              </a:spcBef>
              <a:spcAft>
                <a:spcPts val="0"/>
              </a:spcAft>
              <a:buSzPts val="1400"/>
              <a:buFont typeface="Ubuntu Light"/>
              <a:buNone/>
              <a:defRPr>
                <a:latin typeface="Ubuntu Light"/>
                <a:ea typeface="Ubuntu Light"/>
                <a:cs typeface="Ubuntu Light"/>
                <a:sym typeface="Ubuntu Light"/>
              </a:defRPr>
            </a:lvl5pPr>
            <a:lvl6pPr lvl="5" rtl="0">
              <a:spcBef>
                <a:spcPts val="0"/>
              </a:spcBef>
              <a:spcAft>
                <a:spcPts val="0"/>
              </a:spcAft>
              <a:buSzPts val="1400"/>
              <a:buFont typeface="Ubuntu Light"/>
              <a:buNone/>
              <a:defRPr>
                <a:latin typeface="Ubuntu Light"/>
                <a:ea typeface="Ubuntu Light"/>
                <a:cs typeface="Ubuntu Light"/>
                <a:sym typeface="Ubuntu Light"/>
              </a:defRPr>
            </a:lvl6pPr>
            <a:lvl7pPr lvl="6" rtl="0">
              <a:spcBef>
                <a:spcPts val="0"/>
              </a:spcBef>
              <a:spcAft>
                <a:spcPts val="0"/>
              </a:spcAft>
              <a:buSzPts val="1400"/>
              <a:buFont typeface="Ubuntu Light"/>
              <a:buNone/>
              <a:defRPr>
                <a:latin typeface="Ubuntu Light"/>
                <a:ea typeface="Ubuntu Light"/>
                <a:cs typeface="Ubuntu Light"/>
                <a:sym typeface="Ubuntu Light"/>
              </a:defRPr>
            </a:lvl7pPr>
            <a:lvl8pPr lvl="7" rtl="0">
              <a:spcBef>
                <a:spcPts val="0"/>
              </a:spcBef>
              <a:spcAft>
                <a:spcPts val="0"/>
              </a:spcAft>
              <a:buSzPts val="1400"/>
              <a:buFont typeface="Ubuntu Light"/>
              <a:buNone/>
              <a:defRPr>
                <a:latin typeface="Ubuntu Light"/>
                <a:ea typeface="Ubuntu Light"/>
                <a:cs typeface="Ubuntu Light"/>
                <a:sym typeface="Ubuntu Light"/>
              </a:defRPr>
            </a:lvl8pPr>
            <a:lvl9pPr lvl="8" rtl="0">
              <a:spcBef>
                <a:spcPts val="0"/>
              </a:spcBef>
              <a:spcAft>
                <a:spcPts val="0"/>
              </a:spcAft>
              <a:buSzPts val="1400"/>
              <a:buFont typeface="Ubuntu Light"/>
              <a:buNone/>
              <a:defRPr>
                <a:latin typeface="Ubuntu Light"/>
                <a:ea typeface="Ubuntu Light"/>
                <a:cs typeface="Ubuntu Light"/>
                <a:sym typeface="Ubuntu Light"/>
              </a:defRPr>
            </a:lvl9pPr>
          </a:lstStyle>
          <a:p/>
        </p:txBody>
      </p:sp>
      <p:sp>
        <p:nvSpPr>
          <p:cNvPr id="146" name="Google Shape;146;p25"/>
          <p:cNvSpPr/>
          <p:nvPr>
            <p:ph idx="2" type="pic"/>
          </p:nvPr>
        </p:nvSpPr>
        <p:spPr>
          <a:xfrm>
            <a:off x="942775" y="1828800"/>
            <a:ext cx="1837800" cy="1188600"/>
          </a:xfrm>
          <a:prstGeom prst="rect">
            <a:avLst/>
          </a:prstGeom>
          <a:noFill/>
          <a:ln>
            <a:noFill/>
          </a:ln>
        </p:spPr>
      </p:sp>
      <p:sp>
        <p:nvSpPr>
          <p:cNvPr id="147" name="Google Shape;147;p25"/>
          <p:cNvSpPr/>
          <p:nvPr>
            <p:ph idx="3" type="pic"/>
          </p:nvPr>
        </p:nvSpPr>
        <p:spPr>
          <a:xfrm>
            <a:off x="3653100" y="1828800"/>
            <a:ext cx="1837800" cy="1188600"/>
          </a:xfrm>
          <a:prstGeom prst="rect">
            <a:avLst/>
          </a:prstGeom>
          <a:noFill/>
          <a:ln>
            <a:noFill/>
          </a:ln>
        </p:spPr>
      </p:sp>
      <p:sp>
        <p:nvSpPr>
          <p:cNvPr id="148" name="Google Shape;148;p25"/>
          <p:cNvSpPr/>
          <p:nvPr>
            <p:ph idx="4" type="pic"/>
          </p:nvPr>
        </p:nvSpPr>
        <p:spPr>
          <a:xfrm>
            <a:off x="6363425" y="1828800"/>
            <a:ext cx="1837800" cy="1188600"/>
          </a:xfrm>
          <a:prstGeom prst="rect">
            <a:avLst/>
          </a:prstGeom>
          <a:noFill/>
          <a:ln>
            <a:noFill/>
          </a:ln>
        </p:spPr>
      </p:sp>
      <p:sp>
        <p:nvSpPr>
          <p:cNvPr id="149" name="Google Shape;149;p25"/>
          <p:cNvSpPr txBox="1"/>
          <p:nvPr>
            <p:ph idx="5" type="body"/>
          </p:nvPr>
        </p:nvSpPr>
        <p:spPr>
          <a:xfrm>
            <a:off x="942775" y="3363050"/>
            <a:ext cx="2514900" cy="1188600"/>
          </a:xfrm>
          <a:prstGeom prst="rect">
            <a:avLst/>
          </a:prstGeom>
          <a:noFill/>
          <a:ln>
            <a:noFill/>
          </a:ln>
        </p:spPr>
        <p:txBody>
          <a:bodyPr anchorCtr="0" anchor="t" bIns="0" lIns="0" spcFirstLastPara="1" rIns="0" wrap="square" tIns="0">
            <a:noAutofit/>
          </a:bodyPr>
          <a:lstStyle>
            <a:lvl1pPr indent="-304800" lvl="0" marL="45720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1pPr>
            <a:lvl2pPr indent="-304800" lvl="1" marL="91440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2pPr>
            <a:lvl3pPr indent="-304800" lvl="2" marL="137160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3pPr>
            <a:lvl4pPr indent="-304800" lvl="3" marL="182880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4pPr>
            <a:lvl5pPr indent="-304800" lvl="4" marL="228600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5pPr>
            <a:lvl6pPr indent="-304800" lvl="5" marL="274320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6pPr>
            <a:lvl7pPr indent="-304800" lvl="6" marL="320040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7pPr>
            <a:lvl8pPr indent="-304800" lvl="7" marL="365760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8pPr>
            <a:lvl9pPr indent="-304800" lvl="8" marL="411480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9pPr>
          </a:lstStyle>
          <a:p/>
        </p:txBody>
      </p:sp>
      <p:cxnSp>
        <p:nvCxnSpPr>
          <p:cNvPr id="150" name="Google Shape;150;p25"/>
          <p:cNvCxnSpPr/>
          <p:nvPr/>
        </p:nvCxnSpPr>
        <p:spPr>
          <a:xfrm>
            <a:off x="258610" y="4725983"/>
            <a:ext cx="8624700" cy="0"/>
          </a:xfrm>
          <a:prstGeom prst="straightConnector1">
            <a:avLst/>
          </a:prstGeom>
          <a:noFill/>
          <a:ln cap="flat" cmpd="sng" w="9525">
            <a:solidFill>
              <a:srgbClr val="D9D9D9"/>
            </a:solidFill>
            <a:prstDash val="solid"/>
            <a:round/>
            <a:headEnd len="med" w="med" type="none"/>
            <a:tailEnd len="med" w="med" type="none"/>
          </a:ln>
        </p:spPr>
      </p:cxnSp>
      <p:sp>
        <p:nvSpPr>
          <p:cNvPr id="151" name="Google Shape;151;p25"/>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cxnSp>
        <p:nvCxnSpPr>
          <p:cNvPr id="152" name="Google Shape;152;p25"/>
          <p:cNvCxnSpPr/>
          <p:nvPr/>
        </p:nvCxnSpPr>
        <p:spPr>
          <a:xfrm flipH="1" rot="10800000">
            <a:off x="942775" y="3235323"/>
            <a:ext cx="7937100" cy="18600"/>
          </a:xfrm>
          <a:prstGeom prst="straightConnector1">
            <a:avLst/>
          </a:prstGeom>
          <a:noFill/>
          <a:ln cap="flat" cmpd="sng" w="9525">
            <a:solidFill>
              <a:srgbClr val="EFEFEF"/>
            </a:solidFill>
            <a:prstDash val="solid"/>
            <a:round/>
            <a:headEnd len="med" w="med" type="none"/>
            <a:tailEnd len="med" w="med" type="none"/>
          </a:ln>
        </p:spPr>
      </p:cxnSp>
      <p:sp>
        <p:nvSpPr>
          <p:cNvPr id="153" name="Google Shape;153;p25"/>
          <p:cNvSpPr txBox="1"/>
          <p:nvPr>
            <p:ph idx="6" type="body"/>
          </p:nvPr>
        </p:nvSpPr>
        <p:spPr>
          <a:xfrm>
            <a:off x="3652050" y="3363050"/>
            <a:ext cx="2522100" cy="1188600"/>
          </a:xfrm>
          <a:prstGeom prst="rect">
            <a:avLst/>
          </a:prstGeom>
          <a:noFill/>
          <a:ln>
            <a:noFill/>
          </a:ln>
        </p:spPr>
        <p:txBody>
          <a:bodyPr anchorCtr="0" anchor="t" bIns="0" lIns="0" spcFirstLastPara="1" rIns="0" wrap="square" tIns="0">
            <a:noAutofit/>
          </a:bodyPr>
          <a:lstStyle>
            <a:lvl1pPr indent="-304800" lvl="0" marL="457200" rtl="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1pPr>
            <a:lvl2pPr indent="-304800" lvl="1" marL="914400" rtl="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2pPr>
            <a:lvl3pPr indent="-304800" lvl="2" marL="1371600" rtl="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3pPr>
            <a:lvl4pPr indent="-304800" lvl="3" marL="1828800" rtl="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4pPr>
            <a:lvl5pPr indent="-304800" lvl="4" marL="2286000" rtl="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5pPr>
            <a:lvl6pPr indent="-304800" lvl="5" marL="2743200" rtl="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6pPr>
            <a:lvl7pPr indent="-304800" lvl="6" marL="3200400" rtl="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7pPr>
            <a:lvl8pPr indent="-304800" lvl="7" marL="3657600" rtl="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8pPr>
            <a:lvl9pPr indent="-304800" lvl="8" marL="4114800" rtl="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9pPr>
          </a:lstStyle>
          <a:p/>
        </p:txBody>
      </p:sp>
      <p:sp>
        <p:nvSpPr>
          <p:cNvPr id="154" name="Google Shape;154;p25"/>
          <p:cNvSpPr txBox="1"/>
          <p:nvPr>
            <p:ph idx="7" type="body"/>
          </p:nvPr>
        </p:nvSpPr>
        <p:spPr>
          <a:xfrm>
            <a:off x="6361325" y="3363050"/>
            <a:ext cx="2522100" cy="1188600"/>
          </a:xfrm>
          <a:prstGeom prst="rect">
            <a:avLst/>
          </a:prstGeom>
          <a:noFill/>
          <a:ln>
            <a:noFill/>
          </a:ln>
        </p:spPr>
        <p:txBody>
          <a:bodyPr anchorCtr="0" anchor="t" bIns="0" lIns="0" spcFirstLastPara="1" rIns="0" wrap="square" tIns="0">
            <a:noAutofit/>
          </a:bodyPr>
          <a:lstStyle>
            <a:lvl1pPr indent="-304800" lvl="0" marL="457200" rtl="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1pPr>
            <a:lvl2pPr indent="-304800" lvl="1" marL="914400" rtl="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2pPr>
            <a:lvl3pPr indent="-304800" lvl="2" marL="1371600" rtl="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3pPr>
            <a:lvl4pPr indent="-304800" lvl="3" marL="1828800" rtl="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4pPr>
            <a:lvl5pPr indent="-304800" lvl="4" marL="2286000" rtl="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5pPr>
            <a:lvl6pPr indent="-304800" lvl="5" marL="2743200" rtl="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6pPr>
            <a:lvl7pPr indent="-304800" lvl="6" marL="3200400" rtl="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7pPr>
            <a:lvl8pPr indent="-304800" lvl="7" marL="3657600" rtl="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8pPr>
            <a:lvl9pPr indent="-304800" lvl="8" marL="4114800" rtl="0">
              <a:lnSpc>
                <a:spcPct val="115000"/>
              </a:lnSpc>
              <a:spcBef>
                <a:spcPts val="0"/>
              </a:spcBef>
              <a:spcAft>
                <a:spcPts val="0"/>
              </a:spcAft>
              <a:buSzPts val="1200"/>
              <a:buFont typeface="Ubuntu Light"/>
              <a:buChar char="■"/>
              <a:defRPr sz="1200">
                <a:latin typeface="Ubuntu Light"/>
                <a:ea typeface="Ubuntu Light"/>
                <a:cs typeface="Ubuntu Light"/>
                <a:sym typeface="Ubuntu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Body Text / Multiple Images">
  <p:cSld name="CUSTOM_16">
    <p:spTree>
      <p:nvGrpSpPr>
        <p:cNvPr id="155" name="Shape 155"/>
        <p:cNvGrpSpPr/>
        <p:nvPr/>
      </p:nvGrpSpPr>
      <p:grpSpPr>
        <a:xfrm>
          <a:off x="0" y="0"/>
          <a:ext cx="0" cy="0"/>
          <a:chOff x="0" y="0"/>
          <a:chExt cx="0" cy="0"/>
        </a:xfrm>
      </p:grpSpPr>
      <p:sp>
        <p:nvSpPr>
          <p:cNvPr id="156" name="Google Shape;156;p26"/>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26"/>
          <p:cNvSpPr/>
          <p:nvPr>
            <p:ph idx="2" type="pic"/>
          </p:nvPr>
        </p:nvSpPr>
        <p:spPr>
          <a:xfrm>
            <a:off x="942775" y="2697480"/>
            <a:ext cx="1152000" cy="1773900"/>
          </a:xfrm>
          <a:prstGeom prst="rect">
            <a:avLst/>
          </a:prstGeom>
          <a:noFill/>
          <a:ln>
            <a:noFill/>
          </a:ln>
        </p:spPr>
      </p:sp>
      <p:sp>
        <p:nvSpPr>
          <p:cNvPr id="158" name="Google Shape;158;p26"/>
          <p:cNvSpPr txBox="1"/>
          <p:nvPr>
            <p:ph idx="1" type="body"/>
          </p:nvPr>
        </p:nvSpPr>
        <p:spPr>
          <a:xfrm>
            <a:off x="939025" y="1883664"/>
            <a:ext cx="1159500" cy="671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9pPr>
          </a:lstStyle>
          <a:p/>
        </p:txBody>
      </p:sp>
      <p:sp>
        <p:nvSpPr>
          <p:cNvPr id="159" name="Google Shape;159;p26"/>
          <p:cNvSpPr txBox="1"/>
          <p:nvPr>
            <p:ph type="title"/>
          </p:nvPr>
        </p:nvSpPr>
        <p:spPr>
          <a:xfrm>
            <a:off x="942775" y="265563"/>
            <a:ext cx="56187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160" name="Google Shape;160;p26"/>
          <p:cNvSpPr txBox="1"/>
          <p:nvPr>
            <p:ph idx="3" type="subTitle"/>
          </p:nvPr>
        </p:nvSpPr>
        <p:spPr>
          <a:xfrm>
            <a:off x="942775" y="857240"/>
            <a:ext cx="5865000" cy="37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666666"/>
              </a:buClr>
              <a:buSzPts val="1600"/>
              <a:buFont typeface="Ubuntu Light"/>
              <a:buNone/>
              <a:defRPr sz="1600">
                <a:solidFill>
                  <a:srgbClr val="666666"/>
                </a:solidFill>
                <a:latin typeface="Ubuntu Light"/>
                <a:ea typeface="Ubuntu Light"/>
                <a:cs typeface="Ubuntu Light"/>
                <a:sym typeface="Ubuntu Light"/>
              </a:defRPr>
            </a:lvl1pPr>
            <a:lvl2pPr lvl="1" rtl="0">
              <a:spcBef>
                <a:spcPts val="0"/>
              </a:spcBef>
              <a:spcAft>
                <a:spcPts val="0"/>
              </a:spcAft>
              <a:buSzPts val="1400"/>
              <a:buFont typeface="Ubuntu Light"/>
              <a:buNone/>
              <a:defRPr>
                <a:latin typeface="Ubuntu Light"/>
                <a:ea typeface="Ubuntu Light"/>
                <a:cs typeface="Ubuntu Light"/>
                <a:sym typeface="Ubuntu Light"/>
              </a:defRPr>
            </a:lvl2pPr>
            <a:lvl3pPr lvl="2" rtl="0">
              <a:spcBef>
                <a:spcPts val="0"/>
              </a:spcBef>
              <a:spcAft>
                <a:spcPts val="0"/>
              </a:spcAft>
              <a:buSzPts val="1400"/>
              <a:buFont typeface="Ubuntu Light"/>
              <a:buNone/>
              <a:defRPr>
                <a:latin typeface="Ubuntu Light"/>
                <a:ea typeface="Ubuntu Light"/>
                <a:cs typeface="Ubuntu Light"/>
                <a:sym typeface="Ubuntu Light"/>
              </a:defRPr>
            </a:lvl3pPr>
            <a:lvl4pPr lvl="3" rtl="0">
              <a:spcBef>
                <a:spcPts val="0"/>
              </a:spcBef>
              <a:spcAft>
                <a:spcPts val="0"/>
              </a:spcAft>
              <a:buSzPts val="1400"/>
              <a:buFont typeface="Ubuntu Light"/>
              <a:buNone/>
              <a:defRPr>
                <a:latin typeface="Ubuntu Light"/>
                <a:ea typeface="Ubuntu Light"/>
                <a:cs typeface="Ubuntu Light"/>
                <a:sym typeface="Ubuntu Light"/>
              </a:defRPr>
            </a:lvl4pPr>
            <a:lvl5pPr lvl="4" rtl="0">
              <a:spcBef>
                <a:spcPts val="0"/>
              </a:spcBef>
              <a:spcAft>
                <a:spcPts val="0"/>
              </a:spcAft>
              <a:buSzPts val="1400"/>
              <a:buFont typeface="Ubuntu Light"/>
              <a:buNone/>
              <a:defRPr>
                <a:latin typeface="Ubuntu Light"/>
                <a:ea typeface="Ubuntu Light"/>
                <a:cs typeface="Ubuntu Light"/>
                <a:sym typeface="Ubuntu Light"/>
              </a:defRPr>
            </a:lvl5pPr>
            <a:lvl6pPr lvl="5" rtl="0">
              <a:spcBef>
                <a:spcPts val="0"/>
              </a:spcBef>
              <a:spcAft>
                <a:spcPts val="0"/>
              </a:spcAft>
              <a:buSzPts val="1400"/>
              <a:buFont typeface="Ubuntu Light"/>
              <a:buNone/>
              <a:defRPr>
                <a:latin typeface="Ubuntu Light"/>
                <a:ea typeface="Ubuntu Light"/>
                <a:cs typeface="Ubuntu Light"/>
                <a:sym typeface="Ubuntu Light"/>
              </a:defRPr>
            </a:lvl6pPr>
            <a:lvl7pPr lvl="6" rtl="0">
              <a:spcBef>
                <a:spcPts val="0"/>
              </a:spcBef>
              <a:spcAft>
                <a:spcPts val="0"/>
              </a:spcAft>
              <a:buSzPts val="1400"/>
              <a:buFont typeface="Ubuntu Light"/>
              <a:buNone/>
              <a:defRPr>
                <a:latin typeface="Ubuntu Light"/>
                <a:ea typeface="Ubuntu Light"/>
                <a:cs typeface="Ubuntu Light"/>
                <a:sym typeface="Ubuntu Light"/>
              </a:defRPr>
            </a:lvl7pPr>
            <a:lvl8pPr lvl="7" rtl="0">
              <a:spcBef>
                <a:spcPts val="0"/>
              </a:spcBef>
              <a:spcAft>
                <a:spcPts val="0"/>
              </a:spcAft>
              <a:buSzPts val="1400"/>
              <a:buFont typeface="Ubuntu Light"/>
              <a:buNone/>
              <a:defRPr>
                <a:latin typeface="Ubuntu Light"/>
                <a:ea typeface="Ubuntu Light"/>
                <a:cs typeface="Ubuntu Light"/>
                <a:sym typeface="Ubuntu Light"/>
              </a:defRPr>
            </a:lvl8pPr>
            <a:lvl9pPr lvl="8" rtl="0">
              <a:spcBef>
                <a:spcPts val="0"/>
              </a:spcBef>
              <a:spcAft>
                <a:spcPts val="0"/>
              </a:spcAft>
              <a:buSzPts val="1400"/>
              <a:buFont typeface="Ubuntu Light"/>
              <a:buNone/>
              <a:defRPr>
                <a:latin typeface="Ubuntu Light"/>
                <a:ea typeface="Ubuntu Light"/>
                <a:cs typeface="Ubuntu Light"/>
                <a:sym typeface="Ubuntu Light"/>
              </a:defRPr>
            </a:lvl9pPr>
          </a:lstStyle>
          <a:p/>
        </p:txBody>
      </p:sp>
      <p:sp>
        <p:nvSpPr>
          <p:cNvPr id="161" name="Google Shape;161;p26"/>
          <p:cNvSpPr/>
          <p:nvPr>
            <p:ph idx="4" type="pic"/>
          </p:nvPr>
        </p:nvSpPr>
        <p:spPr>
          <a:xfrm>
            <a:off x="2301900" y="2697480"/>
            <a:ext cx="1152000" cy="1773900"/>
          </a:xfrm>
          <a:prstGeom prst="rect">
            <a:avLst/>
          </a:prstGeom>
          <a:noFill/>
          <a:ln>
            <a:noFill/>
          </a:ln>
        </p:spPr>
      </p:sp>
      <p:sp>
        <p:nvSpPr>
          <p:cNvPr id="162" name="Google Shape;162;p26"/>
          <p:cNvSpPr txBox="1"/>
          <p:nvPr>
            <p:ph idx="5" type="body"/>
          </p:nvPr>
        </p:nvSpPr>
        <p:spPr>
          <a:xfrm>
            <a:off x="2298150" y="1883664"/>
            <a:ext cx="1159500" cy="671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9pPr>
          </a:lstStyle>
          <a:p/>
        </p:txBody>
      </p:sp>
      <p:sp>
        <p:nvSpPr>
          <p:cNvPr id="163" name="Google Shape;163;p26"/>
          <p:cNvSpPr/>
          <p:nvPr>
            <p:ph idx="6" type="pic"/>
          </p:nvPr>
        </p:nvSpPr>
        <p:spPr>
          <a:xfrm>
            <a:off x="3661025" y="2697480"/>
            <a:ext cx="1152000" cy="1773900"/>
          </a:xfrm>
          <a:prstGeom prst="rect">
            <a:avLst/>
          </a:prstGeom>
          <a:noFill/>
          <a:ln>
            <a:noFill/>
          </a:ln>
        </p:spPr>
      </p:sp>
      <p:sp>
        <p:nvSpPr>
          <p:cNvPr id="164" name="Google Shape;164;p26"/>
          <p:cNvSpPr txBox="1"/>
          <p:nvPr>
            <p:ph idx="7" type="body"/>
          </p:nvPr>
        </p:nvSpPr>
        <p:spPr>
          <a:xfrm>
            <a:off x="3657275" y="1883664"/>
            <a:ext cx="1159500" cy="671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9pPr>
          </a:lstStyle>
          <a:p/>
        </p:txBody>
      </p:sp>
      <p:sp>
        <p:nvSpPr>
          <p:cNvPr id="165" name="Google Shape;165;p26"/>
          <p:cNvSpPr/>
          <p:nvPr>
            <p:ph idx="8" type="pic"/>
          </p:nvPr>
        </p:nvSpPr>
        <p:spPr>
          <a:xfrm>
            <a:off x="5011248" y="2697480"/>
            <a:ext cx="1152000" cy="1773900"/>
          </a:xfrm>
          <a:prstGeom prst="rect">
            <a:avLst/>
          </a:prstGeom>
          <a:noFill/>
          <a:ln>
            <a:noFill/>
          </a:ln>
        </p:spPr>
      </p:sp>
      <p:sp>
        <p:nvSpPr>
          <p:cNvPr id="166" name="Google Shape;166;p26"/>
          <p:cNvSpPr txBox="1"/>
          <p:nvPr>
            <p:ph idx="9" type="body"/>
          </p:nvPr>
        </p:nvSpPr>
        <p:spPr>
          <a:xfrm>
            <a:off x="5007498" y="1883664"/>
            <a:ext cx="1159500" cy="671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9pPr>
          </a:lstStyle>
          <a:p/>
        </p:txBody>
      </p:sp>
      <p:sp>
        <p:nvSpPr>
          <p:cNvPr id="167" name="Google Shape;167;p26"/>
          <p:cNvSpPr/>
          <p:nvPr>
            <p:ph idx="13" type="pic"/>
          </p:nvPr>
        </p:nvSpPr>
        <p:spPr>
          <a:xfrm>
            <a:off x="6361473" y="2697480"/>
            <a:ext cx="1152000" cy="1773900"/>
          </a:xfrm>
          <a:prstGeom prst="rect">
            <a:avLst/>
          </a:prstGeom>
          <a:noFill/>
          <a:ln>
            <a:noFill/>
          </a:ln>
        </p:spPr>
      </p:sp>
      <p:sp>
        <p:nvSpPr>
          <p:cNvPr id="168" name="Google Shape;168;p26"/>
          <p:cNvSpPr txBox="1"/>
          <p:nvPr>
            <p:ph idx="14" type="body"/>
          </p:nvPr>
        </p:nvSpPr>
        <p:spPr>
          <a:xfrm>
            <a:off x="6357723" y="1883664"/>
            <a:ext cx="1159500" cy="671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9pPr>
          </a:lstStyle>
          <a:p/>
        </p:txBody>
      </p:sp>
      <p:sp>
        <p:nvSpPr>
          <p:cNvPr id="169" name="Google Shape;169;p26"/>
          <p:cNvSpPr/>
          <p:nvPr>
            <p:ph idx="15" type="pic"/>
          </p:nvPr>
        </p:nvSpPr>
        <p:spPr>
          <a:xfrm>
            <a:off x="7724348" y="2697480"/>
            <a:ext cx="1152000" cy="1773900"/>
          </a:xfrm>
          <a:prstGeom prst="rect">
            <a:avLst/>
          </a:prstGeom>
          <a:noFill/>
          <a:ln>
            <a:noFill/>
          </a:ln>
        </p:spPr>
      </p:sp>
      <p:sp>
        <p:nvSpPr>
          <p:cNvPr id="170" name="Google Shape;170;p26"/>
          <p:cNvSpPr txBox="1"/>
          <p:nvPr>
            <p:ph idx="16" type="body"/>
          </p:nvPr>
        </p:nvSpPr>
        <p:spPr>
          <a:xfrm>
            <a:off x="7720598" y="1883664"/>
            <a:ext cx="1159500" cy="671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15000"/>
              </a:lnSpc>
              <a:spcBef>
                <a:spcPts val="0"/>
              </a:spcBef>
              <a:spcAft>
                <a:spcPts val="0"/>
              </a:spcAft>
              <a:buSzPts val="1600"/>
              <a:buFont typeface="Ubuntu Light"/>
              <a:buChar char="■"/>
              <a:defRPr sz="1600">
                <a:latin typeface="Ubuntu Light"/>
                <a:ea typeface="Ubuntu Light"/>
                <a:cs typeface="Ubuntu Light"/>
                <a:sym typeface="Ubuntu Light"/>
              </a:defRPr>
            </a:lvl9pPr>
          </a:lstStyle>
          <a:p/>
        </p:txBody>
      </p:sp>
      <p:cxnSp>
        <p:nvCxnSpPr>
          <p:cNvPr id="171" name="Google Shape;171;p26"/>
          <p:cNvCxnSpPr/>
          <p:nvPr/>
        </p:nvCxnSpPr>
        <p:spPr>
          <a:xfrm>
            <a:off x="942775" y="1828880"/>
            <a:ext cx="7945500" cy="240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Section / Top Right ">
  <p:cSld name="TITLE_1">
    <p:bg>
      <p:bgPr>
        <a:blipFill>
          <a:blip r:embed="rId2">
            <a:alphaModFix/>
          </a:blip>
          <a:stretch>
            <a:fillRect/>
          </a:stretch>
        </a:blipFill>
      </p:bgPr>
    </p:bg>
    <p:spTree>
      <p:nvGrpSpPr>
        <p:cNvPr id="174" name="Shape 174"/>
        <p:cNvGrpSpPr/>
        <p:nvPr/>
      </p:nvGrpSpPr>
      <p:grpSpPr>
        <a:xfrm>
          <a:off x="0" y="0"/>
          <a:ext cx="0" cy="0"/>
          <a:chOff x="0" y="0"/>
          <a:chExt cx="0" cy="0"/>
        </a:xfrm>
      </p:grpSpPr>
      <p:sp>
        <p:nvSpPr>
          <p:cNvPr id="175" name="Google Shape;175;p28"/>
          <p:cNvSpPr txBox="1"/>
          <p:nvPr>
            <p:ph idx="1" type="body"/>
          </p:nvPr>
        </p:nvSpPr>
        <p:spPr>
          <a:xfrm>
            <a:off x="269575" y="4809225"/>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chemeClr val="dk2"/>
              </a:buClr>
              <a:buSzPts val="800"/>
              <a:buFont typeface="Ubuntu Medium"/>
              <a:buChar char="●"/>
              <a:defRPr sz="800">
                <a:solidFill>
                  <a:schemeClr val="dk2"/>
                </a:solidFill>
                <a:latin typeface="Ubuntu Medium"/>
                <a:ea typeface="Ubuntu Medium"/>
                <a:cs typeface="Ubuntu Medium"/>
                <a:sym typeface="Ubuntu Medium"/>
              </a:defRPr>
            </a:lvl1pPr>
            <a:lvl2pPr indent="-279400" lvl="1" marL="914400" rtl="0">
              <a:spcBef>
                <a:spcPts val="0"/>
              </a:spcBef>
              <a:spcAft>
                <a:spcPts val="0"/>
              </a:spcAft>
              <a:buClr>
                <a:schemeClr val="dk2"/>
              </a:buClr>
              <a:buSzPts val="800"/>
              <a:buFont typeface="Ubuntu"/>
              <a:buChar char="○"/>
              <a:defRPr b="1" sz="800">
                <a:solidFill>
                  <a:schemeClr val="dk2"/>
                </a:solidFill>
                <a:latin typeface="Ubuntu"/>
                <a:ea typeface="Ubuntu"/>
                <a:cs typeface="Ubuntu"/>
                <a:sym typeface="Ubuntu"/>
              </a:defRPr>
            </a:lvl2pPr>
            <a:lvl3pPr indent="-279400" lvl="2" marL="1371600" rtl="0">
              <a:spcBef>
                <a:spcPts val="0"/>
              </a:spcBef>
              <a:spcAft>
                <a:spcPts val="0"/>
              </a:spcAft>
              <a:buClr>
                <a:schemeClr val="dk2"/>
              </a:buClr>
              <a:buSzPts val="800"/>
              <a:buFont typeface="Ubuntu"/>
              <a:buChar char="■"/>
              <a:defRPr b="1" sz="800">
                <a:solidFill>
                  <a:schemeClr val="dk2"/>
                </a:solidFill>
                <a:latin typeface="Ubuntu"/>
                <a:ea typeface="Ubuntu"/>
                <a:cs typeface="Ubuntu"/>
                <a:sym typeface="Ubuntu"/>
              </a:defRPr>
            </a:lvl3pPr>
            <a:lvl4pPr indent="-279400" lvl="3" marL="1828800" rtl="0">
              <a:spcBef>
                <a:spcPts val="0"/>
              </a:spcBef>
              <a:spcAft>
                <a:spcPts val="0"/>
              </a:spcAft>
              <a:buClr>
                <a:schemeClr val="dk2"/>
              </a:buClr>
              <a:buSzPts val="800"/>
              <a:buFont typeface="Ubuntu"/>
              <a:buChar char="●"/>
              <a:defRPr b="1" sz="800">
                <a:solidFill>
                  <a:schemeClr val="dk2"/>
                </a:solidFill>
                <a:latin typeface="Ubuntu"/>
                <a:ea typeface="Ubuntu"/>
                <a:cs typeface="Ubuntu"/>
                <a:sym typeface="Ubuntu"/>
              </a:defRPr>
            </a:lvl4pPr>
            <a:lvl5pPr indent="-279400" lvl="4" marL="2286000" rtl="0">
              <a:spcBef>
                <a:spcPts val="0"/>
              </a:spcBef>
              <a:spcAft>
                <a:spcPts val="0"/>
              </a:spcAft>
              <a:buClr>
                <a:schemeClr val="dk2"/>
              </a:buClr>
              <a:buSzPts val="800"/>
              <a:buFont typeface="Ubuntu"/>
              <a:buChar char="○"/>
              <a:defRPr b="1" sz="800">
                <a:solidFill>
                  <a:schemeClr val="dk2"/>
                </a:solidFill>
                <a:latin typeface="Ubuntu"/>
                <a:ea typeface="Ubuntu"/>
                <a:cs typeface="Ubuntu"/>
                <a:sym typeface="Ubuntu"/>
              </a:defRPr>
            </a:lvl5pPr>
            <a:lvl6pPr indent="-279400" lvl="5" marL="2743200" rtl="0">
              <a:spcBef>
                <a:spcPts val="0"/>
              </a:spcBef>
              <a:spcAft>
                <a:spcPts val="0"/>
              </a:spcAft>
              <a:buClr>
                <a:schemeClr val="dk2"/>
              </a:buClr>
              <a:buSzPts val="800"/>
              <a:buFont typeface="Ubuntu"/>
              <a:buChar char="■"/>
              <a:defRPr b="1" sz="800">
                <a:solidFill>
                  <a:schemeClr val="dk2"/>
                </a:solidFill>
                <a:latin typeface="Ubuntu"/>
                <a:ea typeface="Ubuntu"/>
                <a:cs typeface="Ubuntu"/>
                <a:sym typeface="Ubuntu"/>
              </a:defRPr>
            </a:lvl6pPr>
            <a:lvl7pPr indent="-279400" lvl="6" marL="3200400" rtl="0">
              <a:spcBef>
                <a:spcPts val="0"/>
              </a:spcBef>
              <a:spcAft>
                <a:spcPts val="0"/>
              </a:spcAft>
              <a:buClr>
                <a:schemeClr val="dk2"/>
              </a:buClr>
              <a:buSzPts val="800"/>
              <a:buFont typeface="Ubuntu"/>
              <a:buChar char="●"/>
              <a:defRPr b="1" sz="800">
                <a:solidFill>
                  <a:schemeClr val="dk2"/>
                </a:solidFill>
                <a:latin typeface="Ubuntu"/>
                <a:ea typeface="Ubuntu"/>
                <a:cs typeface="Ubuntu"/>
                <a:sym typeface="Ubuntu"/>
              </a:defRPr>
            </a:lvl7pPr>
            <a:lvl8pPr indent="-279400" lvl="7" marL="3657600" rtl="0">
              <a:spcBef>
                <a:spcPts val="0"/>
              </a:spcBef>
              <a:spcAft>
                <a:spcPts val="0"/>
              </a:spcAft>
              <a:buClr>
                <a:schemeClr val="dk2"/>
              </a:buClr>
              <a:buSzPts val="800"/>
              <a:buFont typeface="Ubuntu"/>
              <a:buChar char="○"/>
              <a:defRPr b="1" sz="800">
                <a:solidFill>
                  <a:schemeClr val="dk2"/>
                </a:solidFill>
                <a:latin typeface="Ubuntu"/>
                <a:ea typeface="Ubuntu"/>
                <a:cs typeface="Ubuntu"/>
                <a:sym typeface="Ubuntu"/>
              </a:defRPr>
            </a:lvl8pPr>
            <a:lvl9pPr indent="-279400" lvl="8" marL="4114800" rtl="0">
              <a:spcBef>
                <a:spcPts val="0"/>
              </a:spcBef>
              <a:spcAft>
                <a:spcPts val="0"/>
              </a:spcAft>
              <a:buClr>
                <a:schemeClr val="dk2"/>
              </a:buClr>
              <a:buSzPts val="800"/>
              <a:buFont typeface="Ubuntu"/>
              <a:buChar char="■"/>
              <a:defRPr b="1" sz="800">
                <a:solidFill>
                  <a:schemeClr val="dk2"/>
                </a:solidFill>
                <a:latin typeface="Ubuntu"/>
                <a:ea typeface="Ubuntu"/>
                <a:cs typeface="Ubuntu"/>
                <a:sym typeface="Ubuntu"/>
              </a:defRPr>
            </a:lvl9pPr>
          </a:lstStyle>
          <a:p/>
        </p:txBody>
      </p:sp>
      <p:sp>
        <p:nvSpPr>
          <p:cNvPr id="176" name="Google Shape;176;p28"/>
          <p:cNvSpPr txBox="1"/>
          <p:nvPr>
            <p:ph type="title"/>
          </p:nvPr>
        </p:nvSpPr>
        <p:spPr>
          <a:xfrm>
            <a:off x="916425" y="1828800"/>
            <a:ext cx="5474100" cy="5061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Light"/>
              <a:buNone/>
              <a:defRPr>
                <a:latin typeface="Ubuntu Light"/>
                <a:ea typeface="Ubuntu Light"/>
                <a:cs typeface="Ubuntu Light"/>
                <a:sym typeface="Ubuntu Light"/>
              </a:defRPr>
            </a:lvl2pPr>
            <a:lvl3pPr lvl="2" rtl="0">
              <a:spcBef>
                <a:spcPts val="0"/>
              </a:spcBef>
              <a:spcAft>
                <a:spcPts val="0"/>
              </a:spcAft>
              <a:buSzPts val="1400"/>
              <a:buFont typeface="Ubuntu Light"/>
              <a:buNone/>
              <a:defRPr>
                <a:latin typeface="Ubuntu Light"/>
                <a:ea typeface="Ubuntu Light"/>
                <a:cs typeface="Ubuntu Light"/>
                <a:sym typeface="Ubuntu Light"/>
              </a:defRPr>
            </a:lvl3pPr>
            <a:lvl4pPr lvl="3" rtl="0">
              <a:spcBef>
                <a:spcPts val="0"/>
              </a:spcBef>
              <a:spcAft>
                <a:spcPts val="0"/>
              </a:spcAft>
              <a:buSzPts val="1400"/>
              <a:buFont typeface="Ubuntu Light"/>
              <a:buNone/>
              <a:defRPr>
                <a:latin typeface="Ubuntu Light"/>
                <a:ea typeface="Ubuntu Light"/>
                <a:cs typeface="Ubuntu Light"/>
                <a:sym typeface="Ubuntu Light"/>
              </a:defRPr>
            </a:lvl4pPr>
            <a:lvl5pPr lvl="4" rtl="0">
              <a:spcBef>
                <a:spcPts val="0"/>
              </a:spcBef>
              <a:spcAft>
                <a:spcPts val="0"/>
              </a:spcAft>
              <a:buSzPts val="1400"/>
              <a:buFont typeface="Ubuntu Light"/>
              <a:buNone/>
              <a:defRPr>
                <a:latin typeface="Ubuntu Light"/>
                <a:ea typeface="Ubuntu Light"/>
                <a:cs typeface="Ubuntu Light"/>
                <a:sym typeface="Ubuntu Light"/>
              </a:defRPr>
            </a:lvl5pPr>
            <a:lvl6pPr lvl="5" rtl="0">
              <a:spcBef>
                <a:spcPts val="0"/>
              </a:spcBef>
              <a:spcAft>
                <a:spcPts val="0"/>
              </a:spcAft>
              <a:buSzPts val="1400"/>
              <a:buFont typeface="Ubuntu Light"/>
              <a:buNone/>
              <a:defRPr>
                <a:latin typeface="Ubuntu Light"/>
                <a:ea typeface="Ubuntu Light"/>
                <a:cs typeface="Ubuntu Light"/>
                <a:sym typeface="Ubuntu Light"/>
              </a:defRPr>
            </a:lvl6pPr>
            <a:lvl7pPr lvl="6" rtl="0">
              <a:spcBef>
                <a:spcPts val="0"/>
              </a:spcBef>
              <a:spcAft>
                <a:spcPts val="0"/>
              </a:spcAft>
              <a:buSzPts val="1400"/>
              <a:buFont typeface="Ubuntu Light"/>
              <a:buNone/>
              <a:defRPr>
                <a:latin typeface="Ubuntu Light"/>
                <a:ea typeface="Ubuntu Light"/>
                <a:cs typeface="Ubuntu Light"/>
                <a:sym typeface="Ubuntu Light"/>
              </a:defRPr>
            </a:lvl7pPr>
            <a:lvl8pPr lvl="7" rtl="0">
              <a:spcBef>
                <a:spcPts val="0"/>
              </a:spcBef>
              <a:spcAft>
                <a:spcPts val="0"/>
              </a:spcAft>
              <a:buSzPts val="1400"/>
              <a:buFont typeface="Ubuntu Light"/>
              <a:buNone/>
              <a:defRPr>
                <a:latin typeface="Ubuntu Light"/>
                <a:ea typeface="Ubuntu Light"/>
                <a:cs typeface="Ubuntu Light"/>
                <a:sym typeface="Ubuntu Light"/>
              </a:defRPr>
            </a:lvl8pPr>
            <a:lvl9pPr lvl="8" rtl="0">
              <a:spcBef>
                <a:spcPts val="0"/>
              </a:spcBef>
              <a:spcAft>
                <a:spcPts val="0"/>
              </a:spcAft>
              <a:buSzPts val="1400"/>
              <a:buFont typeface="Ubuntu Light"/>
              <a:buNone/>
              <a:defRPr>
                <a:latin typeface="Ubuntu Light"/>
                <a:ea typeface="Ubuntu Light"/>
                <a:cs typeface="Ubuntu Light"/>
                <a:sym typeface="Ubuntu Light"/>
              </a:defRPr>
            </a:lvl9pPr>
          </a:lstStyle>
          <a:p/>
        </p:txBody>
      </p:sp>
      <p:sp>
        <p:nvSpPr>
          <p:cNvPr id="177" name="Google Shape;177;p28"/>
          <p:cNvSpPr txBox="1"/>
          <p:nvPr>
            <p:ph idx="2" type="subTitle"/>
          </p:nvPr>
        </p:nvSpPr>
        <p:spPr>
          <a:xfrm>
            <a:off x="916425" y="2468880"/>
            <a:ext cx="5225400" cy="2475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666666"/>
              </a:buClr>
              <a:buSzPts val="1600"/>
              <a:buFont typeface="Ubuntu Light"/>
              <a:buNone/>
              <a:defRPr sz="1600">
                <a:solidFill>
                  <a:srgbClr val="666666"/>
                </a:solidFill>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178" name="Google Shape;178;p28"/>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rgbClr val="666666"/>
                </a:solidFill>
              </a:defRPr>
            </a:lvl1pPr>
            <a:lvl2pPr lvl="1" rtl="0">
              <a:buNone/>
              <a:defRPr>
                <a:solidFill>
                  <a:srgbClr val="666666"/>
                </a:solidFill>
              </a:defRPr>
            </a:lvl2pPr>
            <a:lvl3pPr lvl="2" rtl="0">
              <a:buNone/>
              <a:defRPr>
                <a:solidFill>
                  <a:srgbClr val="666666"/>
                </a:solidFill>
              </a:defRPr>
            </a:lvl3pPr>
            <a:lvl4pPr lvl="3" rtl="0">
              <a:buNone/>
              <a:defRPr>
                <a:solidFill>
                  <a:srgbClr val="666666"/>
                </a:solidFill>
              </a:defRPr>
            </a:lvl4pPr>
            <a:lvl5pPr lvl="4" rtl="0">
              <a:buNone/>
              <a:defRPr>
                <a:solidFill>
                  <a:srgbClr val="666666"/>
                </a:solidFill>
              </a:defRPr>
            </a:lvl5pPr>
            <a:lvl6pPr lvl="5" rtl="0">
              <a:buNone/>
              <a:defRPr>
                <a:solidFill>
                  <a:srgbClr val="666666"/>
                </a:solidFill>
              </a:defRPr>
            </a:lvl6pPr>
            <a:lvl7pPr lvl="6" rtl="0">
              <a:buNone/>
              <a:defRPr>
                <a:solidFill>
                  <a:srgbClr val="666666"/>
                </a:solidFill>
              </a:defRPr>
            </a:lvl7pPr>
            <a:lvl8pPr lvl="7" rtl="0">
              <a:buNone/>
              <a:defRPr>
                <a:solidFill>
                  <a:srgbClr val="666666"/>
                </a:solidFill>
              </a:defRPr>
            </a:lvl8pPr>
            <a:lvl9pPr lvl="8" rtl="0">
              <a:buNone/>
              <a:defRPr>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pic>
        <p:nvPicPr>
          <p:cNvPr id="179" name="Google Shape;179;p28"/>
          <p:cNvPicPr preferRelativeResize="0"/>
          <p:nvPr/>
        </p:nvPicPr>
        <p:blipFill rotWithShape="1">
          <a:blip r:embed="rId3">
            <a:alphaModFix/>
          </a:blip>
          <a:srcRect b="0" l="0" r="77176" t="0"/>
          <a:stretch/>
        </p:blipFill>
        <p:spPr>
          <a:xfrm>
            <a:off x="261241" y="0"/>
            <a:ext cx="481980" cy="76219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Title / Top Right ">
  <p:cSld name="CUSTOM">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29"/>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latin typeface="Ubuntu Light"/>
                <a:ea typeface="Ubuntu Light"/>
                <a:cs typeface="Ubuntu Light"/>
                <a:sym typeface="Ubuntu Light"/>
              </a:defRPr>
            </a:lvl1pPr>
            <a:lvl2pPr lvl="1" rtl="0">
              <a:buNone/>
              <a:defRPr>
                <a:solidFill>
                  <a:schemeClr val="lt1"/>
                </a:solidFill>
                <a:latin typeface="Ubuntu Light"/>
                <a:ea typeface="Ubuntu Light"/>
                <a:cs typeface="Ubuntu Light"/>
                <a:sym typeface="Ubuntu Light"/>
              </a:defRPr>
            </a:lvl2pPr>
            <a:lvl3pPr lvl="2" rtl="0">
              <a:buNone/>
              <a:defRPr>
                <a:solidFill>
                  <a:schemeClr val="lt1"/>
                </a:solidFill>
                <a:latin typeface="Ubuntu Light"/>
                <a:ea typeface="Ubuntu Light"/>
                <a:cs typeface="Ubuntu Light"/>
                <a:sym typeface="Ubuntu Light"/>
              </a:defRPr>
            </a:lvl3pPr>
            <a:lvl4pPr lvl="3" rtl="0">
              <a:buNone/>
              <a:defRPr>
                <a:solidFill>
                  <a:schemeClr val="lt1"/>
                </a:solidFill>
                <a:latin typeface="Ubuntu Light"/>
                <a:ea typeface="Ubuntu Light"/>
                <a:cs typeface="Ubuntu Light"/>
                <a:sym typeface="Ubuntu Light"/>
              </a:defRPr>
            </a:lvl4pPr>
            <a:lvl5pPr lvl="4" rtl="0">
              <a:buNone/>
              <a:defRPr>
                <a:solidFill>
                  <a:schemeClr val="lt1"/>
                </a:solidFill>
                <a:latin typeface="Ubuntu Light"/>
                <a:ea typeface="Ubuntu Light"/>
                <a:cs typeface="Ubuntu Light"/>
                <a:sym typeface="Ubuntu Light"/>
              </a:defRPr>
            </a:lvl5pPr>
            <a:lvl6pPr lvl="5" rtl="0">
              <a:buNone/>
              <a:defRPr>
                <a:solidFill>
                  <a:schemeClr val="lt1"/>
                </a:solidFill>
                <a:latin typeface="Ubuntu Light"/>
                <a:ea typeface="Ubuntu Light"/>
                <a:cs typeface="Ubuntu Light"/>
                <a:sym typeface="Ubuntu Light"/>
              </a:defRPr>
            </a:lvl6pPr>
            <a:lvl7pPr lvl="6" rtl="0">
              <a:buNone/>
              <a:defRPr>
                <a:solidFill>
                  <a:schemeClr val="lt1"/>
                </a:solidFill>
                <a:latin typeface="Ubuntu Light"/>
                <a:ea typeface="Ubuntu Light"/>
                <a:cs typeface="Ubuntu Light"/>
                <a:sym typeface="Ubuntu Light"/>
              </a:defRPr>
            </a:lvl7pPr>
            <a:lvl8pPr lvl="7" rtl="0">
              <a:buNone/>
              <a:defRPr>
                <a:solidFill>
                  <a:schemeClr val="lt1"/>
                </a:solidFill>
                <a:latin typeface="Ubuntu Light"/>
                <a:ea typeface="Ubuntu Light"/>
                <a:cs typeface="Ubuntu Light"/>
                <a:sym typeface="Ubuntu Light"/>
              </a:defRPr>
            </a:lvl8pPr>
            <a:lvl9pPr lvl="8" rtl="0">
              <a:buNone/>
              <a:defRPr>
                <a:solidFill>
                  <a:schemeClr val="lt1"/>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
        <p:nvSpPr>
          <p:cNvPr id="182" name="Google Shape;182;p29"/>
          <p:cNvSpPr txBox="1"/>
          <p:nvPr>
            <p:ph idx="1" type="subTitle"/>
          </p:nvPr>
        </p:nvSpPr>
        <p:spPr>
          <a:xfrm>
            <a:off x="916425" y="2468880"/>
            <a:ext cx="5225400" cy="247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Ubuntu Light"/>
              <a:buNone/>
              <a:defRPr sz="1600">
                <a:solidFill>
                  <a:schemeClr val="lt1"/>
                </a:solidFill>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183" name="Google Shape;183;p29"/>
          <p:cNvSpPr txBox="1"/>
          <p:nvPr>
            <p:ph type="title"/>
          </p:nvPr>
        </p:nvSpPr>
        <p:spPr>
          <a:xfrm>
            <a:off x="916425" y="1828800"/>
            <a:ext cx="5474100" cy="5061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lt1"/>
              </a:buClr>
              <a:buSzPts val="3200"/>
              <a:buFont typeface="Ubuntu Light"/>
              <a:buNone/>
              <a:defRPr sz="3200">
                <a:solidFill>
                  <a:schemeClr val="lt1"/>
                </a:solidFill>
                <a:latin typeface="Ubuntu Light"/>
                <a:ea typeface="Ubuntu Light"/>
                <a:cs typeface="Ubuntu Light"/>
                <a:sym typeface="Ubuntu Light"/>
              </a:defRPr>
            </a:lvl1pPr>
            <a:lvl2pPr lvl="1" rtl="0">
              <a:spcBef>
                <a:spcPts val="0"/>
              </a:spcBef>
              <a:spcAft>
                <a:spcPts val="0"/>
              </a:spcAft>
              <a:buSzPts val="1400"/>
              <a:buFont typeface="Ubuntu Light"/>
              <a:buNone/>
              <a:defRPr>
                <a:latin typeface="Ubuntu Light"/>
                <a:ea typeface="Ubuntu Light"/>
                <a:cs typeface="Ubuntu Light"/>
                <a:sym typeface="Ubuntu Light"/>
              </a:defRPr>
            </a:lvl2pPr>
            <a:lvl3pPr lvl="2" rtl="0">
              <a:spcBef>
                <a:spcPts val="0"/>
              </a:spcBef>
              <a:spcAft>
                <a:spcPts val="0"/>
              </a:spcAft>
              <a:buSzPts val="1400"/>
              <a:buFont typeface="Ubuntu Light"/>
              <a:buNone/>
              <a:defRPr>
                <a:latin typeface="Ubuntu Light"/>
                <a:ea typeface="Ubuntu Light"/>
                <a:cs typeface="Ubuntu Light"/>
                <a:sym typeface="Ubuntu Light"/>
              </a:defRPr>
            </a:lvl3pPr>
            <a:lvl4pPr lvl="3" rtl="0">
              <a:spcBef>
                <a:spcPts val="0"/>
              </a:spcBef>
              <a:spcAft>
                <a:spcPts val="0"/>
              </a:spcAft>
              <a:buSzPts val="1400"/>
              <a:buFont typeface="Ubuntu Light"/>
              <a:buNone/>
              <a:defRPr>
                <a:latin typeface="Ubuntu Light"/>
                <a:ea typeface="Ubuntu Light"/>
                <a:cs typeface="Ubuntu Light"/>
                <a:sym typeface="Ubuntu Light"/>
              </a:defRPr>
            </a:lvl4pPr>
            <a:lvl5pPr lvl="4" rtl="0">
              <a:spcBef>
                <a:spcPts val="0"/>
              </a:spcBef>
              <a:spcAft>
                <a:spcPts val="0"/>
              </a:spcAft>
              <a:buSzPts val="1400"/>
              <a:buFont typeface="Ubuntu Light"/>
              <a:buNone/>
              <a:defRPr>
                <a:latin typeface="Ubuntu Light"/>
                <a:ea typeface="Ubuntu Light"/>
                <a:cs typeface="Ubuntu Light"/>
                <a:sym typeface="Ubuntu Light"/>
              </a:defRPr>
            </a:lvl5pPr>
            <a:lvl6pPr lvl="5" rtl="0">
              <a:spcBef>
                <a:spcPts val="0"/>
              </a:spcBef>
              <a:spcAft>
                <a:spcPts val="0"/>
              </a:spcAft>
              <a:buSzPts val="1400"/>
              <a:buFont typeface="Ubuntu Light"/>
              <a:buNone/>
              <a:defRPr>
                <a:latin typeface="Ubuntu Light"/>
                <a:ea typeface="Ubuntu Light"/>
                <a:cs typeface="Ubuntu Light"/>
                <a:sym typeface="Ubuntu Light"/>
              </a:defRPr>
            </a:lvl6pPr>
            <a:lvl7pPr lvl="6" rtl="0">
              <a:spcBef>
                <a:spcPts val="0"/>
              </a:spcBef>
              <a:spcAft>
                <a:spcPts val="0"/>
              </a:spcAft>
              <a:buSzPts val="1400"/>
              <a:buFont typeface="Ubuntu Light"/>
              <a:buNone/>
              <a:defRPr>
                <a:latin typeface="Ubuntu Light"/>
                <a:ea typeface="Ubuntu Light"/>
                <a:cs typeface="Ubuntu Light"/>
                <a:sym typeface="Ubuntu Light"/>
              </a:defRPr>
            </a:lvl7pPr>
            <a:lvl8pPr lvl="7" rtl="0">
              <a:spcBef>
                <a:spcPts val="0"/>
              </a:spcBef>
              <a:spcAft>
                <a:spcPts val="0"/>
              </a:spcAft>
              <a:buSzPts val="1400"/>
              <a:buFont typeface="Ubuntu Light"/>
              <a:buNone/>
              <a:defRPr>
                <a:latin typeface="Ubuntu Light"/>
                <a:ea typeface="Ubuntu Light"/>
                <a:cs typeface="Ubuntu Light"/>
                <a:sym typeface="Ubuntu Light"/>
              </a:defRPr>
            </a:lvl8pPr>
            <a:lvl9pPr lvl="8" rtl="0">
              <a:spcBef>
                <a:spcPts val="0"/>
              </a:spcBef>
              <a:spcAft>
                <a:spcPts val="0"/>
              </a:spcAft>
              <a:buSzPts val="1400"/>
              <a:buFont typeface="Ubuntu Light"/>
              <a:buNone/>
              <a:defRPr>
                <a:latin typeface="Ubuntu Light"/>
                <a:ea typeface="Ubuntu Light"/>
                <a:cs typeface="Ubuntu Light"/>
                <a:sym typeface="Ubuntu Light"/>
              </a:defRPr>
            </a:lvl9pPr>
          </a:lstStyle>
          <a:p/>
        </p:txBody>
      </p:sp>
      <p:pic>
        <p:nvPicPr>
          <p:cNvPr id="184" name="Google Shape;184;p29"/>
          <p:cNvPicPr preferRelativeResize="0"/>
          <p:nvPr/>
        </p:nvPicPr>
        <p:blipFill rotWithShape="1">
          <a:blip r:embed="rId3">
            <a:alphaModFix/>
          </a:blip>
          <a:srcRect b="0" l="0" r="77176" t="0"/>
          <a:stretch/>
        </p:blipFill>
        <p:spPr>
          <a:xfrm>
            <a:off x="261241" y="0"/>
            <a:ext cx="481980" cy="762198"/>
          </a:xfrm>
          <a:prstGeom prst="rect">
            <a:avLst/>
          </a:prstGeom>
          <a:noFill/>
          <a:ln>
            <a:noFill/>
          </a:ln>
        </p:spPr>
      </p:pic>
      <p:sp>
        <p:nvSpPr>
          <p:cNvPr id="185" name="Google Shape;185;p29"/>
          <p:cNvSpPr txBox="1"/>
          <p:nvPr>
            <p:ph idx="2"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1pPr>
            <a:lvl2pPr indent="-279400" lvl="1" marL="9144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2pPr>
            <a:lvl3pPr indent="-279400" lvl="2" marL="13716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3pPr>
            <a:lvl4pPr indent="-279400" lvl="3" marL="18288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4pPr>
            <a:lvl5pPr indent="-279400" lvl="4" marL="22860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5pPr>
            <a:lvl6pPr indent="-279400" lvl="5" marL="27432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6pPr>
            <a:lvl7pPr indent="-279400" lvl="6" marL="32004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7pPr>
            <a:lvl8pPr indent="-279400" lvl="7" marL="36576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8pPr>
            <a:lvl9pPr indent="-279400" lvl="8" marL="41148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Section / Center ">
  <p:cSld name="CUSTOM_1">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30"/>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rgbClr val="666666"/>
                </a:solidFill>
                <a:latin typeface="Ubuntu Light"/>
                <a:ea typeface="Ubuntu Light"/>
                <a:cs typeface="Ubuntu Light"/>
                <a:sym typeface="Ubuntu Light"/>
              </a:defRPr>
            </a:lvl1pPr>
            <a:lvl2pPr lvl="1" rtl="0">
              <a:buNone/>
              <a:defRPr>
                <a:solidFill>
                  <a:srgbClr val="666666"/>
                </a:solidFill>
                <a:latin typeface="Ubuntu Light"/>
                <a:ea typeface="Ubuntu Light"/>
                <a:cs typeface="Ubuntu Light"/>
                <a:sym typeface="Ubuntu Light"/>
              </a:defRPr>
            </a:lvl2pPr>
            <a:lvl3pPr lvl="2" rtl="0">
              <a:buNone/>
              <a:defRPr>
                <a:solidFill>
                  <a:srgbClr val="666666"/>
                </a:solidFill>
                <a:latin typeface="Ubuntu Light"/>
                <a:ea typeface="Ubuntu Light"/>
                <a:cs typeface="Ubuntu Light"/>
                <a:sym typeface="Ubuntu Light"/>
              </a:defRPr>
            </a:lvl3pPr>
            <a:lvl4pPr lvl="3" rtl="0">
              <a:buNone/>
              <a:defRPr>
                <a:solidFill>
                  <a:srgbClr val="666666"/>
                </a:solidFill>
                <a:latin typeface="Ubuntu Light"/>
                <a:ea typeface="Ubuntu Light"/>
                <a:cs typeface="Ubuntu Light"/>
                <a:sym typeface="Ubuntu Light"/>
              </a:defRPr>
            </a:lvl4pPr>
            <a:lvl5pPr lvl="4" rtl="0">
              <a:buNone/>
              <a:defRPr>
                <a:solidFill>
                  <a:srgbClr val="666666"/>
                </a:solidFill>
                <a:latin typeface="Ubuntu Light"/>
                <a:ea typeface="Ubuntu Light"/>
                <a:cs typeface="Ubuntu Light"/>
                <a:sym typeface="Ubuntu Light"/>
              </a:defRPr>
            </a:lvl5pPr>
            <a:lvl6pPr lvl="5" rtl="0">
              <a:buNone/>
              <a:defRPr>
                <a:solidFill>
                  <a:srgbClr val="666666"/>
                </a:solidFill>
                <a:latin typeface="Ubuntu Light"/>
                <a:ea typeface="Ubuntu Light"/>
                <a:cs typeface="Ubuntu Light"/>
                <a:sym typeface="Ubuntu Light"/>
              </a:defRPr>
            </a:lvl6pPr>
            <a:lvl7pPr lvl="6" rtl="0">
              <a:buNone/>
              <a:defRPr>
                <a:solidFill>
                  <a:srgbClr val="666666"/>
                </a:solidFill>
                <a:latin typeface="Ubuntu Light"/>
                <a:ea typeface="Ubuntu Light"/>
                <a:cs typeface="Ubuntu Light"/>
                <a:sym typeface="Ubuntu Light"/>
              </a:defRPr>
            </a:lvl7pPr>
            <a:lvl8pPr lvl="7" rtl="0">
              <a:buNone/>
              <a:defRPr>
                <a:solidFill>
                  <a:srgbClr val="666666"/>
                </a:solidFill>
                <a:latin typeface="Ubuntu Light"/>
                <a:ea typeface="Ubuntu Light"/>
                <a:cs typeface="Ubuntu Light"/>
                <a:sym typeface="Ubuntu Light"/>
              </a:defRPr>
            </a:lvl8pPr>
            <a:lvl9pPr lvl="8" rtl="0">
              <a:buNone/>
              <a:defRPr>
                <a:solidFill>
                  <a:srgbClr val="666666"/>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30"/>
          <p:cNvSpPr txBox="1"/>
          <p:nvPr>
            <p:ph type="title"/>
          </p:nvPr>
        </p:nvSpPr>
        <p:spPr>
          <a:xfrm>
            <a:off x="942775" y="1828800"/>
            <a:ext cx="3896400" cy="9960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Light"/>
              <a:buNone/>
              <a:defRPr>
                <a:latin typeface="Ubuntu Light"/>
                <a:ea typeface="Ubuntu Light"/>
                <a:cs typeface="Ubuntu Light"/>
                <a:sym typeface="Ubuntu Light"/>
              </a:defRPr>
            </a:lvl2pPr>
            <a:lvl3pPr lvl="2" rtl="0">
              <a:spcBef>
                <a:spcPts val="0"/>
              </a:spcBef>
              <a:spcAft>
                <a:spcPts val="0"/>
              </a:spcAft>
              <a:buSzPts val="1400"/>
              <a:buFont typeface="Ubuntu Light"/>
              <a:buNone/>
              <a:defRPr>
                <a:latin typeface="Ubuntu Light"/>
                <a:ea typeface="Ubuntu Light"/>
                <a:cs typeface="Ubuntu Light"/>
                <a:sym typeface="Ubuntu Light"/>
              </a:defRPr>
            </a:lvl3pPr>
            <a:lvl4pPr lvl="3" rtl="0">
              <a:spcBef>
                <a:spcPts val="0"/>
              </a:spcBef>
              <a:spcAft>
                <a:spcPts val="0"/>
              </a:spcAft>
              <a:buSzPts val="1400"/>
              <a:buFont typeface="Ubuntu Light"/>
              <a:buNone/>
              <a:defRPr>
                <a:latin typeface="Ubuntu Light"/>
                <a:ea typeface="Ubuntu Light"/>
                <a:cs typeface="Ubuntu Light"/>
                <a:sym typeface="Ubuntu Light"/>
              </a:defRPr>
            </a:lvl4pPr>
            <a:lvl5pPr lvl="4" rtl="0">
              <a:spcBef>
                <a:spcPts val="0"/>
              </a:spcBef>
              <a:spcAft>
                <a:spcPts val="0"/>
              </a:spcAft>
              <a:buSzPts val="1400"/>
              <a:buFont typeface="Ubuntu Light"/>
              <a:buNone/>
              <a:defRPr>
                <a:latin typeface="Ubuntu Light"/>
                <a:ea typeface="Ubuntu Light"/>
                <a:cs typeface="Ubuntu Light"/>
                <a:sym typeface="Ubuntu Light"/>
              </a:defRPr>
            </a:lvl5pPr>
            <a:lvl6pPr lvl="5" rtl="0">
              <a:spcBef>
                <a:spcPts val="0"/>
              </a:spcBef>
              <a:spcAft>
                <a:spcPts val="0"/>
              </a:spcAft>
              <a:buSzPts val="1400"/>
              <a:buFont typeface="Ubuntu Light"/>
              <a:buNone/>
              <a:defRPr>
                <a:latin typeface="Ubuntu Light"/>
                <a:ea typeface="Ubuntu Light"/>
                <a:cs typeface="Ubuntu Light"/>
                <a:sym typeface="Ubuntu Light"/>
              </a:defRPr>
            </a:lvl6pPr>
            <a:lvl7pPr lvl="6" rtl="0">
              <a:spcBef>
                <a:spcPts val="0"/>
              </a:spcBef>
              <a:spcAft>
                <a:spcPts val="0"/>
              </a:spcAft>
              <a:buSzPts val="1400"/>
              <a:buFont typeface="Ubuntu Light"/>
              <a:buNone/>
              <a:defRPr>
                <a:latin typeface="Ubuntu Light"/>
                <a:ea typeface="Ubuntu Light"/>
                <a:cs typeface="Ubuntu Light"/>
                <a:sym typeface="Ubuntu Light"/>
              </a:defRPr>
            </a:lvl7pPr>
            <a:lvl8pPr lvl="7" rtl="0">
              <a:spcBef>
                <a:spcPts val="0"/>
              </a:spcBef>
              <a:spcAft>
                <a:spcPts val="0"/>
              </a:spcAft>
              <a:buSzPts val="1400"/>
              <a:buFont typeface="Ubuntu Light"/>
              <a:buNone/>
              <a:defRPr>
                <a:latin typeface="Ubuntu Light"/>
                <a:ea typeface="Ubuntu Light"/>
                <a:cs typeface="Ubuntu Light"/>
                <a:sym typeface="Ubuntu Light"/>
              </a:defRPr>
            </a:lvl8pPr>
            <a:lvl9pPr lvl="8" rtl="0">
              <a:spcBef>
                <a:spcPts val="0"/>
              </a:spcBef>
              <a:spcAft>
                <a:spcPts val="0"/>
              </a:spcAft>
              <a:buSzPts val="1400"/>
              <a:buFont typeface="Ubuntu Light"/>
              <a:buNone/>
              <a:defRPr>
                <a:latin typeface="Ubuntu Light"/>
                <a:ea typeface="Ubuntu Light"/>
                <a:cs typeface="Ubuntu Light"/>
                <a:sym typeface="Ubuntu Light"/>
              </a:defRPr>
            </a:lvl9pPr>
          </a:lstStyle>
          <a:p/>
        </p:txBody>
      </p:sp>
      <p:sp>
        <p:nvSpPr>
          <p:cNvPr id="189" name="Google Shape;189;p30"/>
          <p:cNvSpPr txBox="1"/>
          <p:nvPr>
            <p:ph idx="1" type="subTitle"/>
          </p:nvPr>
        </p:nvSpPr>
        <p:spPr>
          <a:xfrm>
            <a:off x="942775" y="2959550"/>
            <a:ext cx="3870300" cy="2475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666666"/>
              </a:buClr>
              <a:buSzPts val="1600"/>
              <a:buFont typeface="Ubuntu Light"/>
              <a:buNone/>
              <a:defRPr sz="1600">
                <a:solidFill>
                  <a:srgbClr val="666666"/>
                </a:solidFill>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190" name="Google Shape;190;p30"/>
          <p:cNvPicPr preferRelativeResize="0"/>
          <p:nvPr/>
        </p:nvPicPr>
        <p:blipFill rotWithShape="1">
          <a:blip r:embed="rId3">
            <a:alphaModFix/>
          </a:blip>
          <a:srcRect b="0" l="0" r="77176" t="0"/>
          <a:stretch/>
        </p:blipFill>
        <p:spPr>
          <a:xfrm>
            <a:off x="261241" y="0"/>
            <a:ext cx="481980" cy="762198"/>
          </a:xfrm>
          <a:prstGeom prst="rect">
            <a:avLst/>
          </a:prstGeom>
          <a:noFill/>
          <a:ln>
            <a:noFill/>
          </a:ln>
        </p:spPr>
      </p:pic>
      <p:sp>
        <p:nvSpPr>
          <p:cNvPr id="191" name="Google Shape;191;p30"/>
          <p:cNvSpPr txBox="1"/>
          <p:nvPr>
            <p:ph idx="2"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Title / Center">
  <p:cSld name="CUSTOM_2">
    <p:bg>
      <p:bgPr>
        <a:blipFill>
          <a:blip r:embed="rId2">
            <a:alphaModFix/>
          </a:blip>
          <a:stretch>
            <a:fillRect/>
          </a:stretch>
        </a:blipFill>
      </p:bgPr>
    </p:bg>
    <p:spTree>
      <p:nvGrpSpPr>
        <p:cNvPr id="192" name="Shape 192"/>
        <p:cNvGrpSpPr/>
        <p:nvPr/>
      </p:nvGrpSpPr>
      <p:grpSpPr>
        <a:xfrm>
          <a:off x="0" y="0"/>
          <a:ext cx="0" cy="0"/>
          <a:chOff x="0" y="0"/>
          <a:chExt cx="0" cy="0"/>
        </a:xfrm>
      </p:grpSpPr>
      <p:sp>
        <p:nvSpPr>
          <p:cNvPr id="193" name="Google Shape;193;p31"/>
          <p:cNvSpPr txBox="1"/>
          <p:nvPr/>
        </p:nvSpPr>
        <p:spPr>
          <a:xfrm>
            <a:off x="914400" y="1828800"/>
            <a:ext cx="5668200" cy="1193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3200">
              <a:solidFill>
                <a:schemeClr val="lt1"/>
              </a:solidFill>
              <a:latin typeface="Ubuntu Light"/>
              <a:ea typeface="Ubuntu Light"/>
              <a:cs typeface="Ubuntu Light"/>
              <a:sym typeface="Ubuntu Light"/>
            </a:endParaRPr>
          </a:p>
        </p:txBody>
      </p:sp>
      <p:sp>
        <p:nvSpPr>
          <p:cNvPr id="194" name="Google Shape;194;p31"/>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latin typeface="Ubuntu Light"/>
                <a:ea typeface="Ubuntu Light"/>
                <a:cs typeface="Ubuntu Light"/>
                <a:sym typeface="Ubuntu Light"/>
              </a:defRPr>
            </a:lvl1pPr>
            <a:lvl2pPr lvl="1" rtl="0">
              <a:buNone/>
              <a:defRPr>
                <a:solidFill>
                  <a:schemeClr val="lt1"/>
                </a:solidFill>
                <a:latin typeface="Ubuntu Light"/>
                <a:ea typeface="Ubuntu Light"/>
                <a:cs typeface="Ubuntu Light"/>
                <a:sym typeface="Ubuntu Light"/>
              </a:defRPr>
            </a:lvl2pPr>
            <a:lvl3pPr lvl="2" rtl="0">
              <a:buNone/>
              <a:defRPr>
                <a:solidFill>
                  <a:schemeClr val="lt1"/>
                </a:solidFill>
                <a:latin typeface="Ubuntu Light"/>
                <a:ea typeface="Ubuntu Light"/>
                <a:cs typeface="Ubuntu Light"/>
                <a:sym typeface="Ubuntu Light"/>
              </a:defRPr>
            </a:lvl3pPr>
            <a:lvl4pPr lvl="3" rtl="0">
              <a:buNone/>
              <a:defRPr>
                <a:solidFill>
                  <a:schemeClr val="lt1"/>
                </a:solidFill>
                <a:latin typeface="Ubuntu Light"/>
                <a:ea typeface="Ubuntu Light"/>
                <a:cs typeface="Ubuntu Light"/>
                <a:sym typeface="Ubuntu Light"/>
              </a:defRPr>
            </a:lvl4pPr>
            <a:lvl5pPr lvl="4" rtl="0">
              <a:buNone/>
              <a:defRPr>
                <a:solidFill>
                  <a:schemeClr val="lt1"/>
                </a:solidFill>
                <a:latin typeface="Ubuntu Light"/>
                <a:ea typeface="Ubuntu Light"/>
                <a:cs typeface="Ubuntu Light"/>
                <a:sym typeface="Ubuntu Light"/>
              </a:defRPr>
            </a:lvl5pPr>
            <a:lvl6pPr lvl="5" rtl="0">
              <a:buNone/>
              <a:defRPr>
                <a:solidFill>
                  <a:schemeClr val="lt1"/>
                </a:solidFill>
                <a:latin typeface="Ubuntu Light"/>
                <a:ea typeface="Ubuntu Light"/>
                <a:cs typeface="Ubuntu Light"/>
                <a:sym typeface="Ubuntu Light"/>
              </a:defRPr>
            </a:lvl6pPr>
            <a:lvl7pPr lvl="6" rtl="0">
              <a:buNone/>
              <a:defRPr>
                <a:solidFill>
                  <a:schemeClr val="lt1"/>
                </a:solidFill>
                <a:latin typeface="Ubuntu Light"/>
                <a:ea typeface="Ubuntu Light"/>
                <a:cs typeface="Ubuntu Light"/>
                <a:sym typeface="Ubuntu Light"/>
              </a:defRPr>
            </a:lvl7pPr>
            <a:lvl8pPr lvl="7" rtl="0">
              <a:buNone/>
              <a:defRPr>
                <a:solidFill>
                  <a:schemeClr val="lt1"/>
                </a:solidFill>
                <a:latin typeface="Ubuntu Light"/>
                <a:ea typeface="Ubuntu Light"/>
                <a:cs typeface="Ubuntu Light"/>
                <a:sym typeface="Ubuntu Light"/>
              </a:defRPr>
            </a:lvl8pPr>
            <a:lvl9pPr lvl="8" rtl="0">
              <a:buNone/>
              <a:defRPr>
                <a:solidFill>
                  <a:schemeClr val="lt1"/>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31"/>
          <p:cNvSpPr txBox="1"/>
          <p:nvPr>
            <p:ph type="title"/>
          </p:nvPr>
        </p:nvSpPr>
        <p:spPr>
          <a:xfrm>
            <a:off x="916425" y="1828800"/>
            <a:ext cx="3896700" cy="10098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lt1"/>
              </a:buClr>
              <a:buSzPts val="3200"/>
              <a:buFont typeface="Ubuntu Light"/>
              <a:buNone/>
              <a:defRPr sz="3200">
                <a:solidFill>
                  <a:schemeClr val="lt1"/>
                </a:solidFill>
                <a:latin typeface="Ubuntu Light"/>
                <a:ea typeface="Ubuntu Light"/>
                <a:cs typeface="Ubuntu Light"/>
                <a:sym typeface="Ubuntu Light"/>
              </a:defRPr>
            </a:lvl1pPr>
            <a:lvl2pPr lvl="1" rtl="0">
              <a:spcBef>
                <a:spcPts val="0"/>
              </a:spcBef>
              <a:spcAft>
                <a:spcPts val="0"/>
              </a:spcAft>
              <a:buClr>
                <a:schemeClr val="lt1"/>
              </a:buClr>
              <a:buSzPts val="1400"/>
              <a:buFont typeface="Ubuntu Light"/>
              <a:buNone/>
              <a:defRPr>
                <a:solidFill>
                  <a:schemeClr val="lt1"/>
                </a:solidFill>
                <a:latin typeface="Ubuntu Light"/>
                <a:ea typeface="Ubuntu Light"/>
                <a:cs typeface="Ubuntu Light"/>
                <a:sym typeface="Ubuntu Light"/>
              </a:defRPr>
            </a:lvl2pPr>
            <a:lvl3pPr lvl="2" rtl="0">
              <a:spcBef>
                <a:spcPts val="0"/>
              </a:spcBef>
              <a:spcAft>
                <a:spcPts val="0"/>
              </a:spcAft>
              <a:buClr>
                <a:schemeClr val="lt1"/>
              </a:buClr>
              <a:buSzPts val="1400"/>
              <a:buFont typeface="Ubuntu Light"/>
              <a:buNone/>
              <a:defRPr>
                <a:solidFill>
                  <a:schemeClr val="lt1"/>
                </a:solidFill>
                <a:latin typeface="Ubuntu Light"/>
                <a:ea typeface="Ubuntu Light"/>
                <a:cs typeface="Ubuntu Light"/>
                <a:sym typeface="Ubuntu Light"/>
              </a:defRPr>
            </a:lvl3pPr>
            <a:lvl4pPr lvl="3" rtl="0">
              <a:spcBef>
                <a:spcPts val="0"/>
              </a:spcBef>
              <a:spcAft>
                <a:spcPts val="0"/>
              </a:spcAft>
              <a:buClr>
                <a:schemeClr val="lt1"/>
              </a:buClr>
              <a:buSzPts val="1400"/>
              <a:buFont typeface="Ubuntu Light"/>
              <a:buNone/>
              <a:defRPr>
                <a:solidFill>
                  <a:schemeClr val="lt1"/>
                </a:solidFill>
                <a:latin typeface="Ubuntu Light"/>
                <a:ea typeface="Ubuntu Light"/>
                <a:cs typeface="Ubuntu Light"/>
                <a:sym typeface="Ubuntu Light"/>
              </a:defRPr>
            </a:lvl4pPr>
            <a:lvl5pPr lvl="4" rtl="0">
              <a:spcBef>
                <a:spcPts val="0"/>
              </a:spcBef>
              <a:spcAft>
                <a:spcPts val="0"/>
              </a:spcAft>
              <a:buClr>
                <a:schemeClr val="lt1"/>
              </a:buClr>
              <a:buSzPts val="1400"/>
              <a:buFont typeface="Ubuntu Light"/>
              <a:buNone/>
              <a:defRPr>
                <a:solidFill>
                  <a:schemeClr val="lt1"/>
                </a:solidFill>
                <a:latin typeface="Ubuntu Light"/>
                <a:ea typeface="Ubuntu Light"/>
                <a:cs typeface="Ubuntu Light"/>
                <a:sym typeface="Ubuntu Light"/>
              </a:defRPr>
            </a:lvl5pPr>
            <a:lvl6pPr lvl="5" rtl="0">
              <a:spcBef>
                <a:spcPts val="0"/>
              </a:spcBef>
              <a:spcAft>
                <a:spcPts val="0"/>
              </a:spcAft>
              <a:buClr>
                <a:schemeClr val="lt1"/>
              </a:buClr>
              <a:buSzPts val="1400"/>
              <a:buFont typeface="Ubuntu Light"/>
              <a:buNone/>
              <a:defRPr>
                <a:solidFill>
                  <a:schemeClr val="lt1"/>
                </a:solidFill>
                <a:latin typeface="Ubuntu Light"/>
                <a:ea typeface="Ubuntu Light"/>
                <a:cs typeface="Ubuntu Light"/>
                <a:sym typeface="Ubuntu Light"/>
              </a:defRPr>
            </a:lvl6pPr>
            <a:lvl7pPr lvl="6" rtl="0">
              <a:spcBef>
                <a:spcPts val="0"/>
              </a:spcBef>
              <a:spcAft>
                <a:spcPts val="0"/>
              </a:spcAft>
              <a:buClr>
                <a:schemeClr val="lt1"/>
              </a:buClr>
              <a:buSzPts val="1400"/>
              <a:buFont typeface="Ubuntu Light"/>
              <a:buNone/>
              <a:defRPr>
                <a:solidFill>
                  <a:schemeClr val="lt1"/>
                </a:solidFill>
                <a:latin typeface="Ubuntu Light"/>
                <a:ea typeface="Ubuntu Light"/>
                <a:cs typeface="Ubuntu Light"/>
                <a:sym typeface="Ubuntu Light"/>
              </a:defRPr>
            </a:lvl7pPr>
            <a:lvl8pPr lvl="7" rtl="0">
              <a:spcBef>
                <a:spcPts val="0"/>
              </a:spcBef>
              <a:spcAft>
                <a:spcPts val="0"/>
              </a:spcAft>
              <a:buClr>
                <a:schemeClr val="lt1"/>
              </a:buClr>
              <a:buSzPts val="1400"/>
              <a:buFont typeface="Ubuntu Light"/>
              <a:buNone/>
              <a:defRPr>
                <a:solidFill>
                  <a:schemeClr val="lt1"/>
                </a:solidFill>
                <a:latin typeface="Ubuntu Light"/>
                <a:ea typeface="Ubuntu Light"/>
                <a:cs typeface="Ubuntu Light"/>
                <a:sym typeface="Ubuntu Light"/>
              </a:defRPr>
            </a:lvl8pPr>
            <a:lvl9pPr lvl="8" rtl="0">
              <a:spcBef>
                <a:spcPts val="0"/>
              </a:spcBef>
              <a:spcAft>
                <a:spcPts val="0"/>
              </a:spcAft>
              <a:buClr>
                <a:schemeClr val="lt1"/>
              </a:buClr>
              <a:buSzPts val="1400"/>
              <a:buFont typeface="Ubuntu Light"/>
              <a:buNone/>
              <a:defRPr>
                <a:solidFill>
                  <a:schemeClr val="lt1"/>
                </a:solidFill>
                <a:latin typeface="Ubuntu Light"/>
                <a:ea typeface="Ubuntu Light"/>
                <a:cs typeface="Ubuntu Light"/>
                <a:sym typeface="Ubuntu Light"/>
              </a:defRPr>
            </a:lvl9pPr>
          </a:lstStyle>
          <a:p/>
        </p:txBody>
      </p:sp>
      <p:sp>
        <p:nvSpPr>
          <p:cNvPr id="196" name="Google Shape;196;p31"/>
          <p:cNvSpPr txBox="1"/>
          <p:nvPr>
            <p:ph idx="1" type="subTitle"/>
          </p:nvPr>
        </p:nvSpPr>
        <p:spPr>
          <a:xfrm>
            <a:off x="942775" y="2959550"/>
            <a:ext cx="3870300" cy="247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Ubuntu Light"/>
              <a:buNone/>
              <a:defRPr sz="1600">
                <a:solidFill>
                  <a:schemeClr val="lt1"/>
                </a:solidFill>
                <a:latin typeface="Ubuntu Light"/>
                <a:ea typeface="Ubuntu Light"/>
                <a:cs typeface="Ubuntu Light"/>
                <a:sym typeface="Ubuntu Light"/>
              </a:defRPr>
            </a:lvl1pPr>
            <a:lvl2pPr lvl="1"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2pPr>
            <a:lvl3pPr lvl="2"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3pPr>
            <a:lvl4pPr lvl="3"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4pPr>
            <a:lvl5pPr lvl="4"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5pPr>
            <a:lvl6pPr lvl="5"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6pPr>
            <a:lvl7pPr lvl="6"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7pPr>
            <a:lvl8pPr lvl="7"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8pPr>
            <a:lvl9pPr lvl="8"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9pPr>
          </a:lstStyle>
          <a:p/>
        </p:txBody>
      </p:sp>
      <p:pic>
        <p:nvPicPr>
          <p:cNvPr id="197" name="Google Shape;197;p31"/>
          <p:cNvPicPr preferRelativeResize="0"/>
          <p:nvPr/>
        </p:nvPicPr>
        <p:blipFill rotWithShape="1">
          <a:blip r:embed="rId3">
            <a:alphaModFix/>
          </a:blip>
          <a:srcRect b="0" l="0" r="77176" t="0"/>
          <a:stretch/>
        </p:blipFill>
        <p:spPr>
          <a:xfrm>
            <a:off x="261241" y="0"/>
            <a:ext cx="481980" cy="762198"/>
          </a:xfrm>
          <a:prstGeom prst="rect">
            <a:avLst/>
          </a:prstGeom>
          <a:noFill/>
          <a:ln>
            <a:noFill/>
          </a:ln>
        </p:spPr>
      </p:pic>
      <p:sp>
        <p:nvSpPr>
          <p:cNvPr id="198" name="Google Shape;198;p31"/>
          <p:cNvSpPr txBox="1"/>
          <p:nvPr>
            <p:ph idx="2"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1pPr>
            <a:lvl2pPr indent="-279400" lvl="1" marL="9144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2pPr>
            <a:lvl3pPr indent="-279400" lvl="2" marL="13716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3pPr>
            <a:lvl4pPr indent="-279400" lvl="3" marL="18288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4pPr>
            <a:lvl5pPr indent="-279400" lvl="4" marL="22860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5pPr>
            <a:lvl6pPr indent="-279400" lvl="5" marL="27432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6pPr>
            <a:lvl7pPr indent="-279400" lvl="6" marL="32004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7pPr>
            <a:lvl8pPr indent="-279400" lvl="7" marL="36576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8pPr>
            <a:lvl9pPr indent="-279400" lvl="8" marL="41148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White / Center / &gt; 5">
  <p:cSld name="CUSTOM_1">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a:buNone/>
              <a:defRPr>
                <a:solidFill>
                  <a:srgbClr val="666666"/>
                </a:solidFill>
                <a:latin typeface="Ubuntu"/>
                <a:ea typeface="Ubuntu"/>
                <a:cs typeface="Ubuntu"/>
                <a:sym typeface="Ubuntu"/>
              </a:defRPr>
            </a:lvl1pPr>
            <a:lvl2pPr lvl="1">
              <a:buNone/>
              <a:defRPr>
                <a:solidFill>
                  <a:srgbClr val="666666"/>
                </a:solidFill>
                <a:latin typeface="Ubuntu"/>
                <a:ea typeface="Ubuntu"/>
                <a:cs typeface="Ubuntu"/>
                <a:sym typeface="Ubuntu"/>
              </a:defRPr>
            </a:lvl2pPr>
            <a:lvl3pPr lvl="2">
              <a:buNone/>
              <a:defRPr>
                <a:solidFill>
                  <a:srgbClr val="666666"/>
                </a:solidFill>
                <a:latin typeface="Ubuntu"/>
                <a:ea typeface="Ubuntu"/>
                <a:cs typeface="Ubuntu"/>
                <a:sym typeface="Ubuntu"/>
              </a:defRPr>
            </a:lvl3pPr>
            <a:lvl4pPr lvl="3">
              <a:buNone/>
              <a:defRPr>
                <a:solidFill>
                  <a:srgbClr val="666666"/>
                </a:solidFill>
                <a:latin typeface="Ubuntu"/>
                <a:ea typeface="Ubuntu"/>
                <a:cs typeface="Ubuntu"/>
                <a:sym typeface="Ubuntu"/>
              </a:defRPr>
            </a:lvl4pPr>
            <a:lvl5pPr lvl="4">
              <a:buNone/>
              <a:defRPr>
                <a:solidFill>
                  <a:srgbClr val="666666"/>
                </a:solidFill>
                <a:latin typeface="Ubuntu"/>
                <a:ea typeface="Ubuntu"/>
                <a:cs typeface="Ubuntu"/>
                <a:sym typeface="Ubuntu"/>
              </a:defRPr>
            </a:lvl5pPr>
            <a:lvl6pPr lvl="5">
              <a:buNone/>
              <a:defRPr>
                <a:solidFill>
                  <a:srgbClr val="666666"/>
                </a:solidFill>
                <a:latin typeface="Ubuntu"/>
                <a:ea typeface="Ubuntu"/>
                <a:cs typeface="Ubuntu"/>
                <a:sym typeface="Ubuntu"/>
              </a:defRPr>
            </a:lvl6pPr>
            <a:lvl7pPr lvl="6">
              <a:buNone/>
              <a:defRPr>
                <a:solidFill>
                  <a:srgbClr val="666666"/>
                </a:solidFill>
                <a:latin typeface="Ubuntu"/>
                <a:ea typeface="Ubuntu"/>
                <a:cs typeface="Ubuntu"/>
                <a:sym typeface="Ubuntu"/>
              </a:defRPr>
            </a:lvl7pPr>
            <a:lvl8pPr lvl="7">
              <a:buNone/>
              <a:defRPr>
                <a:solidFill>
                  <a:srgbClr val="666666"/>
                </a:solidFill>
                <a:latin typeface="Ubuntu"/>
                <a:ea typeface="Ubuntu"/>
                <a:cs typeface="Ubuntu"/>
                <a:sym typeface="Ubuntu"/>
              </a:defRPr>
            </a:lvl8pPr>
            <a:lvl9pPr lvl="8">
              <a:buNone/>
              <a:defRPr>
                <a:solidFill>
                  <a:srgbClr val="666666"/>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4"/>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sp>
        <p:nvSpPr>
          <p:cNvPr id="21" name="Google Shape;21;p4"/>
          <p:cNvSpPr txBox="1"/>
          <p:nvPr>
            <p:ph type="title"/>
          </p:nvPr>
        </p:nvSpPr>
        <p:spPr>
          <a:xfrm>
            <a:off x="942775" y="1828800"/>
            <a:ext cx="3896400" cy="9960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3200"/>
              <a:buFont typeface="Ubuntu"/>
              <a:buNone/>
              <a:defRPr sz="3200">
                <a:latin typeface="Ubuntu"/>
                <a:ea typeface="Ubuntu"/>
                <a:cs typeface="Ubuntu"/>
                <a:sym typeface="Ubuntu"/>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 name="Google Shape;22;p4"/>
          <p:cNvSpPr txBox="1"/>
          <p:nvPr>
            <p:ph idx="1" type="subTitle"/>
          </p:nvPr>
        </p:nvSpPr>
        <p:spPr>
          <a:xfrm>
            <a:off x="942775" y="2959550"/>
            <a:ext cx="3870300" cy="2475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666666"/>
              </a:buClr>
              <a:buSzPts val="1600"/>
              <a:buFont typeface="Ubuntu Light"/>
              <a:buNone/>
              <a:defRPr sz="1600">
                <a:solidFill>
                  <a:srgbClr val="666666"/>
                </a:solidFill>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Section / Bottom Right">
  <p:cSld name="CUSTOM_3">
    <p:bg>
      <p:bgPr>
        <a:blipFill>
          <a:blip r:embed="rId2">
            <a:alphaModFix/>
          </a:blip>
          <a:stretch>
            <a:fillRect/>
          </a:stretch>
        </a:blipFill>
      </p:bgPr>
    </p:bg>
    <p:spTree>
      <p:nvGrpSpPr>
        <p:cNvPr id="199" name="Shape 199"/>
        <p:cNvGrpSpPr/>
        <p:nvPr/>
      </p:nvGrpSpPr>
      <p:grpSpPr>
        <a:xfrm>
          <a:off x="0" y="0"/>
          <a:ext cx="0" cy="0"/>
          <a:chOff x="0" y="0"/>
          <a:chExt cx="0" cy="0"/>
        </a:xfrm>
      </p:grpSpPr>
      <p:sp>
        <p:nvSpPr>
          <p:cNvPr id="200" name="Google Shape;200;p32"/>
          <p:cNvSpPr txBox="1"/>
          <p:nvPr>
            <p:ph idx="1"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201" name="Google Shape;201;p32"/>
          <p:cNvSpPr txBox="1"/>
          <p:nvPr>
            <p:ph type="title"/>
          </p:nvPr>
        </p:nvSpPr>
        <p:spPr>
          <a:xfrm>
            <a:off x="916425" y="1828800"/>
            <a:ext cx="5474100" cy="5061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Light"/>
              <a:buNone/>
              <a:defRPr>
                <a:latin typeface="Ubuntu Light"/>
                <a:ea typeface="Ubuntu Light"/>
                <a:cs typeface="Ubuntu Light"/>
                <a:sym typeface="Ubuntu Light"/>
              </a:defRPr>
            </a:lvl2pPr>
            <a:lvl3pPr lvl="2" rtl="0">
              <a:spcBef>
                <a:spcPts val="0"/>
              </a:spcBef>
              <a:spcAft>
                <a:spcPts val="0"/>
              </a:spcAft>
              <a:buSzPts val="1400"/>
              <a:buFont typeface="Ubuntu Light"/>
              <a:buNone/>
              <a:defRPr>
                <a:latin typeface="Ubuntu Light"/>
                <a:ea typeface="Ubuntu Light"/>
                <a:cs typeface="Ubuntu Light"/>
                <a:sym typeface="Ubuntu Light"/>
              </a:defRPr>
            </a:lvl3pPr>
            <a:lvl4pPr lvl="3" rtl="0">
              <a:spcBef>
                <a:spcPts val="0"/>
              </a:spcBef>
              <a:spcAft>
                <a:spcPts val="0"/>
              </a:spcAft>
              <a:buSzPts val="1400"/>
              <a:buFont typeface="Ubuntu Light"/>
              <a:buNone/>
              <a:defRPr>
                <a:latin typeface="Ubuntu Light"/>
                <a:ea typeface="Ubuntu Light"/>
                <a:cs typeface="Ubuntu Light"/>
                <a:sym typeface="Ubuntu Light"/>
              </a:defRPr>
            </a:lvl4pPr>
            <a:lvl5pPr lvl="4" rtl="0">
              <a:spcBef>
                <a:spcPts val="0"/>
              </a:spcBef>
              <a:spcAft>
                <a:spcPts val="0"/>
              </a:spcAft>
              <a:buSzPts val="1400"/>
              <a:buFont typeface="Ubuntu Light"/>
              <a:buNone/>
              <a:defRPr>
                <a:latin typeface="Ubuntu Light"/>
                <a:ea typeface="Ubuntu Light"/>
                <a:cs typeface="Ubuntu Light"/>
                <a:sym typeface="Ubuntu Light"/>
              </a:defRPr>
            </a:lvl5pPr>
            <a:lvl6pPr lvl="5" rtl="0">
              <a:spcBef>
                <a:spcPts val="0"/>
              </a:spcBef>
              <a:spcAft>
                <a:spcPts val="0"/>
              </a:spcAft>
              <a:buSzPts val="1400"/>
              <a:buFont typeface="Ubuntu Light"/>
              <a:buNone/>
              <a:defRPr>
                <a:latin typeface="Ubuntu Light"/>
                <a:ea typeface="Ubuntu Light"/>
                <a:cs typeface="Ubuntu Light"/>
                <a:sym typeface="Ubuntu Light"/>
              </a:defRPr>
            </a:lvl6pPr>
            <a:lvl7pPr lvl="6" rtl="0">
              <a:spcBef>
                <a:spcPts val="0"/>
              </a:spcBef>
              <a:spcAft>
                <a:spcPts val="0"/>
              </a:spcAft>
              <a:buSzPts val="1400"/>
              <a:buFont typeface="Ubuntu Light"/>
              <a:buNone/>
              <a:defRPr>
                <a:latin typeface="Ubuntu Light"/>
                <a:ea typeface="Ubuntu Light"/>
                <a:cs typeface="Ubuntu Light"/>
                <a:sym typeface="Ubuntu Light"/>
              </a:defRPr>
            </a:lvl7pPr>
            <a:lvl8pPr lvl="7" rtl="0">
              <a:spcBef>
                <a:spcPts val="0"/>
              </a:spcBef>
              <a:spcAft>
                <a:spcPts val="0"/>
              </a:spcAft>
              <a:buSzPts val="1400"/>
              <a:buFont typeface="Ubuntu Light"/>
              <a:buNone/>
              <a:defRPr>
                <a:latin typeface="Ubuntu Light"/>
                <a:ea typeface="Ubuntu Light"/>
                <a:cs typeface="Ubuntu Light"/>
                <a:sym typeface="Ubuntu Light"/>
              </a:defRPr>
            </a:lvl8pPr>
            <a:lvl9pPr lvl="8" rtl="0">
              <a:spcBef>
                <a:spcPts val="0"/>
              </a:spcBef>
              <a:spcAft>
                <a:spcPts val="0"/>
              </a:spcAft>
              <a:buSzPts val="1400"/>
              <a:buFont typeface="Ubuntu Light"/>
              <a:buNone/>
              <a:defRPr>
                <a:latin typeface="Ubuntu Light"/>
                <a:ea typeface="Ubuntu Light"/>
                <a:cs typeface="Ubuntu Light"/>
                <a:sym typeface="Ubuntu Light"/>
              </a:defRPr>
            </a:lvl9pPr>
          </a:lstStyle>
          <a:p/>
        </p:txBody>
      </p:sp>
      <p:sp>
        <p:nvSpPr>
          <p:cNvPr id="202" name="Google Shape;202;p32"/>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rgbClr val="666666"/>
                </a:solidFill>
                <a:latin typeface="Ubuntu"/>
                <a:ea typeface="Ubuntu"/>
                <a:cs typeface="Ubuntu"/>
                <a:sym typeface="Ubuntu"/>
              </a:defRPr>
            </a:lvl1pPr>
            <a:lvl2pPr lvl="1" rtl="0">
              <a:buNone/>
              <a:defRPr>
                <a:solidFill>
                  <a:srgbClr val="666666"/>
                </a:solidFill>
                <a:latin typeface="Ubuntu"/>
                <a:ea typeface="Ubuntu"/>
                <a:cs typeface="Ubuntu"/>
                <a:sym typeface="Ubuntu"/>
              </a:defRPr>
            </a:lvl2pPr>
            <a:lvl3pPr lvl="2" rtl="0">
              <a:buNone/>
              <a:defRPr>
                <a:solidFill>
                  <a:srgbClr val="666666"/>
                </a:solidFill>
                <a:latin typeface="Ubuntu"/>
                <a:ea typeface="Ubuntu"/>
                <a:cs typeface="Ubuntu"/>
                <a:sym typeface="Ubuntu"/>
              </a:defRPr>
            </a:lvl3pPr>
            <a:lvl4pPr lvl="3" rtl="0">
              <a:buNone/>
              <a:defRPr>
                <a:solidFill>
                  <a:srgbClr val="666666"/>
                </a:solidFill>
                <a:latin typeface="Ubuntu"/>
                <a:ea typeface="Ubuntu"/>
                <a:cs typeface="Ubuntu"/>
                <a:sym typeface="Ubuntu"/>
              </a:defRPr>
            </a:lvl4pPr>
            <a:lvl5pPr lvl="4" rtl="0">
              <a:buNone/>
              <a:defRPr>
                <a:solidFill>
                  <a:srgbClr val="666666"/>
                </a:solidFill>
                <a:latin typeface="Ubuntu"/>
                <a:ea typeface="Ubuntu"/>
                <a:cs typeface="Ubuntu"/>
                <a:sym typeface="Ubuntu"/>
              </a:defRPr>
            </a:lvl5pPr>
            <a:lvl6pPr lvl="5" rtl="0">
              <a:buNone/>
              <a:defRPr>
                <a:solidFill>
                  <a:srgbClr val="666666"/>
                </a:solidFill>
                <a:latin typeface="Ubuntu"/>
                <a:ea typeface="Ubuntu"/>
                <a:cs typeface="Ubuntu"/>
                <a:sym typeface="Ubuntu"/>
              </a:defRPr>
            </a:lvl6pPr>
            <a:lvl7pPr lvl="6" rtl="0">
              <a:buNone/>
              <a:defRPr>
                <a:solidFill>
                  <a:srgbClr val="666666"/>
                </a:solidFill>
                <a:latin typeface="Ubuntu"/>
                <a:ea typeface="Ubuntu"/>
                <a:cs typeface="Ubuntu"/>
                <a:sym typeface="Ubuntu"/>
              </a:defRPr>
            </a:lvl7pPr>
            <a:lvl8pPr lvl="7" rtl="0">
              <a:buNone/>
              <a:defRPr>
                <a:solidFill>
                  <a:srgbClr val="666666"/>
                </a:solidFill>
                <a:latin typeface="Ubuntu"/>
                <a:ea typeface="Ubuntu"/>
                <a:cs typeface="Ubuntu"/>
                <a:sym typeface="Ubuntu"/>
              </a:defRPr>
            </a:lvl8pPr>
            <a:lvl9pPr lvl="8" rtl="0">
              <a:buNone/>
              <a:defRPr>
                <a:solidFill>
                  <a:srgbClr val="666666"/>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203" name="Google Shape;203;p32"/>
          <p:cNvSpPr txBox="1"/>
          <p:nvPr>
            <p:ph idx="2" type="subTitle"/>
          </p:nvPr>
        </p:nvSpPr>
        <p:spPr>
          <a:xfrm>
            <a:off x="916425" y="2468880"/>
            <a:ext cx="5225400" cy="2475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666666"/>
              </a:buClr>
              <a:buSzPts val="1600"/>
              <a:buFont typeface="Ubuntu Light"/>
              <a:buNone/>
              <a:defRPr sz="1600">
                <a:solidFill>
                  <a:srgbClr val="666666"/>
                </a:solidFill>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204" name="Google Shape;204;p32"/>
          <p:cNvPicPr preferRelativeResize="0"/>
          <p:nvPr/>
        </p:nvPicPr>
        <p:blipFill rotWithShape="1">
          <a:blip r:embed="rId3">
            <a:alphaModFix/>
          </a:blip>
          <a:srcRect b="0" l="0" r="77176" t="0"/>
          <a:stretch/>
        </p:blipFill>
        <p:spPr>
          <a:xfrm>
            <a:off x="261241" y="0"/>
            <a:ext cx="481980" cy="76219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Title / Bottom Right ">
  <p:cSld name="CUSTOM_4">
    <p:bg>
      <p:bgPr>
        <a:blipFill>
          <a:blip r:embed="rId2">
            <a:alphaModFix/>
          </a:blip>
          <a:stretch>
            <a:fillRect/>
          </a:stretch>
        </a:blipFill>
      </p:bgPr>
    </p:bg>
    <p:spTree>
      <p:nvGrpSpPr>
        <p:cNvPr id="205" name="Shape 205"/>
        <p:cNvGrpSpPr/>
        <p:nvPr/>
      </p:nvGrpSpPr>
      <p:grpSpPr>
        <a:xfrm>
          <a:off x="0" y="0"/>
          <a:ext cx="0" cy="0"/>
          <a:chOff x="0" y="0"/>
          <a:chExt cx="0" cy="0"/>
        </a:xfrm>
      </p:grpSpPr>
      <p:sp>
        <p:nvSpPr>
          <p:cNvPr id="206" name="Google Shape;206;p33"/>
          <p:cNvSpPr txBox="1"/>
          <p:nvPr>
            <p:ph type="title"/>
          </p:nvPr>
        </p:nvSpPr>
        <p:spPr>
          <a:xfrm>
            <a:off x="916425" y="1828800"/>
            <a:ext cx="5474100" cy="5061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lt1"/>
              </a:buClr>
              <a:buSzPts val="3200"/>
              <a:buFont typeface="Ubuntu Light"/>
              <a:buNone/>
              <a:defRPr sz="3200">
                <a:solidFill>
                  <a:schemeClr val="lt1"/>
                </a:solidFill>
                <a:latin typeface="Ubuntu Light"/>
                <a:ea typeface="Ubuntu Light"/>
                <a:cs typeface="Ubuntu Light"/>
                <a:sym typeface="Ubuntu Light"/>
              </a:defRPr>
            </a:lvl1pPr>
            <a:lvl2pPr lvl="1" rtl="0">
              <a:spcBef>
                <a:spcPts val="0"/>
              </a:spcBef>
              <a:spcAft>
                <a:spcPts val="0"/>
              </a:spcAft>
              <a:buClr>
                <a:schemeClr val="lt1"/>
              </a:buClr>
              <a:buSzPts val="1400"/>
              <a:buFont typeface="Ubuntu Light"/>
              <a:buNone/>
              <a:defRPr>
                <a:solidFill>
                  <a:schemeClr val="lt1"/>
                </a:solidFill>
                <a:latin typeface="Ubuntu Light"/>
                <a:ea typeface="Ubuntu Light"/>
                <a:cs typeface="Ubuntu Light"/>
                <a:sym typeface="Ubuntu Light"/>
              </a:defRPr>
            </a:lvl2pPr>
            <a:lvl3pPr lvl="2" rtl="0">
              <a:spcBef>
                <a:spcPts val="0"/>
              </a:spcBef>
              <a:spcAft>
                <a:spcPts val="0"/>
              </a:spcAft>
              <a:buClr>
                <a:schemeClr val="lt1"/>
              </a:buClr>
              <a:buSzPts val="1400"/>
              <a:buFont typeface="Ubuntu Light"/>
              <a:buNone/>
              <a:defRPr>
                <a:solidFill>
                  <a:schemeClr val="lt1"/>
                </a:solidFill>
                <a:latin typeface="Ubuntu Light"/>
                <a:ea typeface="Ubuntu Light"/>
                <a:cs typeface="Ubuntu Light"/>
                <a:sym typeface="Ubuntu Light"/>
              </a:defRPr>
            </a:lvl3pPr>
            <a:lvl4pPr lvl="3" rtl="0">
              <a:spcBef>
                <a:spcPts val="0"/>
              </a:spcBef>
              <a:spcAft>
                <a:spcPts val="0"/>
              </a:spcAft>
              <a:buClr>
                <a:schemeClr val="lt1"/>
              </a:buClr>
              <a:buSzPts val="1400"/>
              <a:buFont typeface="Ubuntu Light"/>
              <a:buNone/>
              <a:defRPr>
                <a:solidFill>
                  <a:schemeClr val="lt1"/>
                </a:solidFill>
                <a:latin typeface="Ubuntu Light"/>
                <a:ea typeface="Ubuntu Light"/>
                <a:cs typeface="Ubuntu Light"/>
                <a:sym typeface="Ubuntu Light"/>
              </a:defRPr>
            </a:lvl4pPr>
            <a:lvl5pPr lvl="4" rtl="0">
              <a:spcBef>
                <a:spcPts val="0"/>
              </a:spcBef>
              <a:spcAft>
                <a:spcPts val="0"/>
              </a:spcAft>
              <a:buClr>
                <a:schemeClr val="lt1"/>
              </a:buClr>
              <a:buSzPts val="1400"/>
              <a:buFont typeface="Ubuntu Light"/>
              <a:buNone/>
              <a:defRPr>
                <a:solidFill>
                  <a:schemeClr val="lt1"/>
                </a:solidFill>
                <a:latin typeface="Ubuntu Light"/>
                <a:ea typeface="Ubuntu Light"/>
                <a:cs typeface="Ubuntu Light"/>
                <a:sym typeface="Ubuntu Light"/>
              </a:defRPr>
            </a:lvl5pPr>
            <a:lvl6pPr lvl="5" rtl="0">
              <a:spcBef>
                <a:spcPts val="0"/>
              </a:spcBef>
              <a:spcAft>
                <a:spcPts val="0"/>
              </a:spcAft>
              <a:buClr>
                <a:schemeClr val="lt1"/>
              </a:buClr>
              <a:buSzPts val="1400"/>
              <a:buFont typeface="Ubuntu Light"/>
              <a:buNone/>
              <a:defRPr>
                <a:solidFill>
                  <a:schemeClr val="lt1"/>
                </a:solidFill>
                <a:latin typeface="Ubuntu Light"/>
                <a:ea typeface="Ubuntu Light"/>
                <a:cs typeface="Ubuntu Light"/>
                <a:sym typeface="Ubuntu Light"/>
              </a:defRPr>
            </a:lvl6pPr>
            <a:lvl7pPr lvl="6" rtl="0">
              <a:spcBef>
                <a:spcPts val="0"/>
              </a:spcBef>
              <a:spcAft>
                <a:spcPts val="0"/>
              </a:spcAft>
              <a:buClr>
                <a:schemeClr val="lt1"/>
              </a:buClr>
              <a:buSzPts val="1400"/>
              <a:buFont typeface="Ubuntu Light"/>
              <a:buNone/>
              <a:defRPr>
                <a:solidFill>
                  <a:schemeClr val="lt1"/>
                </a:solidFill>
                <a:latin typeface="Ubuntu Light"/>
                <a:ea typeface="Ubuntu Light"/>
                <a:cs typeface="Ubuntu Light"/>
                <a:sym typeface="Ubuntu Light"/>
              </a:defRPr>
            </a:lvl7pPr>
            <a:lvl8pPr lvl="7" rtl="0">
              <a:spcBef>
                <a:spcPts val="0"/>
              </a:spcBef>
              <a:spcAft>
                <a:spcPts val="0"/>
              </a:spcAft>
              <a:buClr>
                <a:schemeClr val="lt1"/>
              </a:buClr>
              <a:buSzPts val="1400"/>
              <a:buFont typeface="Ubuntu Light"/>
              <a:buNone/>
              <a:defRPr>
                <a:solidFill>
                  <a:schemeClr val="lt1"/>
                </a:solidFill>
                <a:latin typeface="Ubuntu Light"/>
                <a:ea typeface="Ubuntu Light"/>
                <a:cs typeface="Ubuntu Light"/>
                <a:sym typeface="Ubuntu Light"/>
              </a:defRPr>
            </a:lvl8pPr>
            <a:lvl9pPr lvl="8" rtl="0">
              <a:spcBef>
                <a:spcPts val="0"/>
              </a:spcBef>
              <a:spcAft>
                <a:spcPts val="0"/>
              </a:spcAft>
              <a:buClr>
                <a:schemeClr val="lt1"/>
              </a:buClr>
              <a:buSzPts val="1400"/>
              <a:buFont typeface="Ubuntu Light"/>
              <a:buNone/>
              <a:defRPr>
                <a:solidFill>
                  <a:schemeClr val="lt1"/>
                </a:solidFill>
                <a:latin typeface="Ubuntu Light"/>
                <a:ea typeface="Ubuntu Light"/>
                <a:cs typeface="Ubuntu Light"/>
                <a:sym typeface="Ubuntu Light"/>
              </a:defRPr>
            </a:lvl9pPr>
          </a:lstStyle>
          <a:p/>
        </p:txBody>
      </p:sp>
      <p:sp>
        <p:nvSpPr>
          <p:cNvPr id="207" name="Google Shape;207;p33"/>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latin typeface="Ubuntu Light"/>
                <a:ea typeface="Ubuntu Light"/>
                <a:cs typeface="Ubuntu Light"/>
                <a:sym typeface="Ubuntu Light"/>
              </a:defRPr>
            </a:lvl1pPr>
            <a:lvl2pPr lvl="1" rtl="0">
              <a:buNone/>
              <a:defRPr>
                <a:solidFill>
                  <a:schemeClr val="lt1"/>
                </a:solidFill>
                <a:latin typeface="Ubuntu Light"/>
                <a:ea typeface="Ubuntu Light"/>
                <a:cs typeface="Ubuntu Light"/>
                <a:sym typeface="Ubuntu Light"/>
              </a:defRPr>
            </a:lvl2pPr>
            <a:lvl3pPr lvl="2" rtl="0">
              <a:buNone/>
              <a:defRPr>
                <a:solidFill>
                  <a:schemeClr val="lt1"/>
                </a:solidFill>
                <a:latin typeface="Ubuntu Light"/>
                <a:ea typeface="Ubuntu Light"/>
                <a:cs typeface="Ubuntu Light"/>
                <a:sym typeface="Ubuntu Light"/>
              </a:defRPr>
            </a:lvl3pPr>
            <a:lvl4pPr lvl="3" rtl="0">
              <a:buNone/>
              <a:defRPr>
                <a:solidFill>
                  <a:schemeClr val="lt1"/>
                </a:solidFill>
                <a:latin typeface="Ubuntu Light"/>
                <a:ea typeface="Ubuntu Light"/>
                <a:cs typeface="Ubuntu Light"/>
                <a:sym typeface="Ubuntu Light"/>
              </a:defRPr>
            </a:lvl4pPr>
            <a:lvl5pPr lvl="4" rtl="0">
              <a:buNone/>
              <a:defRPr>
                <a:solidFill>
                  <a:schemeClr val="lt1"/>
                </a:solidFill>
                <a:latin typeface="Ubuntu Light"/>
                <a:ea typeface="Ubuntu Light"/>
                <a:cs typeface="Ubuntu Light"/>
                <a:sym typeface="Ubuntu Light"/>
              </a:defRPr>
            </a:lvl5pPr>
            <a:lvl6pPr lvl="5" rtl="0">
              <a:buNone/>
              <a:defRPr>
                <a:solidFill>
                  <a:schemeClr val="lt1"/>
                </a:solidFill>
                <a:latin typeface="Ubuntu Light"/>
                <a:ea typeface="Ubuntu Light"/>
                <a:cs typeface="Ubuntu Light"/>
                <a:sym typeface="Ubuntu Light"/>
              </a:defRPr>
            </a:lvl6pPr>
            <a:lvl7pPr lvl="6" rtl="0">
              <a:buNone/>
              <a:defRPr>
                <a:solidFill>
                  <a:schemeClr val="lt1"/>
                </a:solidFill>
                <a:latin typeface="Ubuntu Light"/>
                <a:ea typeface="Ubuntu Light"/>
                <a:cs typeface="Ubuntu Light"/>
                <a:sym typeface="Ubuntu Light"/>
              </a:defRPr>
            </a:lvl7pPr>
            <a:lvl8pPr lvl="7" rtl="0">
              <a:buNone/>
              <a:defRPr>
                <a:solidFill>
                  <a:schemeClr val="lt1"/>
                </a:solidFill>
                <a:latin typeface="Ubuntu Light"/>
                <a:ea typeface="Ubuntu Light"/>
                <a:cs typeface="Ubuntu Light"/>
                <a:sym typeface="Ubuntu Light"/>
              </a:defRPr>
            </a:lvl8pPr>
            <a:lvl9pPr lvl="8" rtl="0">
              <a:buNone/>
              <a:defRPr>
                <a:solidFill>
                  <a:schemeClr val="lt1"/>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33"/>
          <p:cNvSpPr txBox="1"/>
          <p:nvPr>
            <p:ph idx="1" type="subTitle"/>
          </p:nvPr>
        </p:nvSpPr>
        <p:spPr>
          <a:xfrm>
            <a:off x="916425" y="2468880"/>
            <a:ext cx="5225400" cy="247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Ubuntu Light"/>
              <a:buNone/>
              <a:defRPr sz="1600">
                <a:solidFill>
                  <a:schemeClr val="lt1"/>
                </a:solidFill>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209" name="Google Shape;209;p33"/>
          <p:cNvPicPr preferRelativeResize="0"/>
          <p:nvPr/>
        </p:nvPicPr>
        <p:blipFill rotWithShape="1">
          <a:blip r:embed="rId3">
            <a:alphaModFix/>
          </a:blip>
          <a:srcRect b="0" l="0" r="77176" t="0"/>
          <a:stretch/>
        </p:blipFill>
        <p:spPr>
          <a:xfrm>
            <a:off x="261241" y="0"/>
            <a:ext cx="481980" cy="762198"/>
          </a:xfrm>
          <a:prstGeom prst="rect">
            <a:avLst/>
          </a:prstGeom>
          <a:noFill/>
          <a:ln>
            <a:noFill/>
          </a:ln>
        </p:spPr>
      </p:pic>
      <p:sp>
        <p:nvSpPr>
          <p:cNvPr id="210" name="Google Shape;210;p33"/>
          <p:cNvSpPr txBox="1"/>
          <p:nvPr>
            <p:ph idx="2"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1pPr>
            <a:lvl2pPr indent="-279400" lvl="1" marL="9144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2pPr>
            <a:lvl3pPr indent="-279400" lvl="2" marL="13716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3pPr>
            <a:lvl4pPr indent="-279400" lvl="3" marL="18288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4pPr>
            <a:lvl5pPr indent="-279400" lvl="4" marL="22860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5pPr>
            <a:lvl6pPr indent="-279400" lvl="5" marL="27432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6pPr>
            <a:lvl7pPr indent="-279400" lvl="6" marL="32004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7pPr>
            <a:lvl8pPr indent="-279400" lvl="7" marL="36576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8pPr>
            <a:lvl9pPr indent="-279400" lvl="8" marL="41148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o Confidential">
  <p:cSld name="CUSTOM_5_1">
    <p:spTree>
      <p:nvGrpSpPr>
        <p:cNvPr id="211" name="Shape 211"/>
        <p:cNvGrpSpPr/>
        <p:nvPr/>
      </p:nvGrpSpPr>
      <p:grpSpPr>
        <a:xfrm>
          <a:off x="0" y="0"/>
          <a:ext cx="0" cy="0"/>
          <a:chOff x="0" y="0"/>
          <a:chExt cx="0" cy="0"/>
        </a:xfrm>
      </p:grpSpPr>
      <p:sp>
        <p:nvSpPr>
          <p:cNvPr id="212" name="Google Shape;212;p34"/>
          <p:cNvSpPr txBox="1"/>
          <p:nvPr>
            <p:ph type="title"/>
          </p:nvPr>
        </p:nvSpPr>
        <p:spPr>
          <a:xfrm>
            <a:off x="942775" y="265563"/>
            <a:ext cx="56187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Light"/>
              <a:buNone/>
              <a:defRPr>
                <a:latin typeface="Ubuntu Light"/>
                <a:ea typeface="Ubuntu Light"/>
                <a:cs typeface="Ubuntu Light"/>
                <a:sym typeface="Ubuntu Light"/>
              </a:defRPr>
            </a:lvl2pPr>
            <a:lvl3pPr lvl="2" rtl="0">
              <a:spcBef>
                <a:spcPts val="0"/>
              </a:spcBef>
              <a:spcAft>
                <a:spcPts val="0"/>
              </a:spcAft>
              <a:buSzPts val="1400"/>
              <a:buFont typeface="Ubuntu Light"/>
              <a:buNone/>
              <a:defRPr>
                <a:latin typeface="Ubuntu Light"/>
                <a:ea typeface="Ubuntu Light"/>
                <a:cs typeface="Ubuntu Light"/>
                <a:sym typeface="Ubuntu Light"/>
              </a:defRPr>
            </a:lvl3pPr>
            <a:lvl4pPr lvl="3" rtl="0">
              <a:spcBef>
                <a:spcPts val="0"/>
              </a:spcBef>
              <a:spcAft>
                <a:spcPts val="0"/>
              </a:spcAft>
              <a:buSzPts val="1400"/>
              <a:buFont typeface="Ubuntu Light"/>
              <a:buNone/>
              <a:defRPr>
                <a:latin typeface="Ubuntu Light"/>
                <a:ea typeface="Ubuntu Light"/>
                <a:cs typeface="Ubuntu Light"/>
                <a:sym typeface="Ubuntu Light"/>
              </a:defRPr>
            </a:lvl4pPr>
            <a:lvl5pPr lvl="4" rtl="0">
              <a:spcBef>
                <a:spcPts val="0"/>
              </a:spcBef>
              <a:spcAft>
                <a:spcPts val="0"/>
              </a:spcAft>
              <a:buSzPts val="1400"/>
              <a:buFont typeface="Ubuntu Light"/>
              <a:buNone/>
              <a:defRPr>
                <a:latin typeface="Ubuntu Light"/>
                <a:ea typeface="Ubuntu Light"/>
                <a:cs typeface="Ubuntu Light"/>
                <a:sym typeface="Ubuntu Light"/>
              </a:defRPr>
            </a:lvl5pPr>
            <a:lvl6pPr lvl="5" rtl="0">
              <a:spcBef>
                <a:spcPts val="0"/>
              </a:spcBef>
              <a:spcAft>
                <a:spcPts val="0"/>
              </a:spcAft>
              <a:buSzPts val="1400"/>
              <a:buFont typeface="Ubuntu Light"/>
              <a:buNone/>
              <a:defRPr>
                <a:latin typeface="Ubuntu Light"/>
                <a:ea typeface="Ubuntu Light"/>
                <a:cs typeface="Ubuntu Light"/>
                <a:sym typeface="Ubuntu Light"/>
              </a:defRPr>
            </a:lvl6pPr>
            <a:lvl7pPr lvl="6" rtl="0">
              <a:spcBef>
                <a:spcPts val="0"/>
              </a:spcBef>
              <a:spcAft>
                <a:spcPts val="0"/>
              </a:spcAft>
              <a:buSzPts val="1400"/>
              <a:buFont typeface="Ubuntu Light"/>
              <a:buNone/>
              <a:defRPr>
                <a:latin typeface="Ubuntu Light"/>
                <a:ea typeface="Ubuntu Light"/>
                <a:cs typeface="Ubuntu Light"/>
                <a:sym typeface="Ubuntu Light"/>
              </a:defRPr>
            </a:lvl7pPr>
            <a:lvl8pPr lvl="7" rtl="0">
              <a:spcBef>
                <a:spcPts val="0"/>
              </a:spcBef>
              <a:spcAft>
                <a:spcPts val="0"/>
              </a:spcAft>
              <a:buSzPts val="1400"/>
              <a:buFont typeface="Ubuntu Light"/>
              <a:buNone/>
              <a:defRPr>
                <a:latin typeface="Ubuntu Light"/>
                <a:ea typeface="Ubuntu Light"/>
                <a:cs typeface="Ubuntu Light"/>
                <a:sym typeface="Ubuntu Light"/>
              </a:defRPr>
            </a:lvl8pPr>
            <a:lvl9pPr lvl="8" rtl="0">
              <a:spcBef>
                <a:spcPts val="0"/>
              </a:spcBef>
              <a:spcAft>
                <a:spcPts val="0"/>
              </a:spcAft>
              <a:buSzPts val="1400"/>
              <a:buFont typeface="Ubuntu Light"/>
              <a:buNone/>
              <a:defRPr>
                <a:latin typeface="Ubuntu Light"/>
                <a:ea typeface="Ubuntu Light"/>
                <a:cs typeface="Ubuntu Light"/>
                <a:sym typeface="Ubuntu Light"/>
              </a:defRPr>
            </a:lvl9pPr>
          </a:lstStyle>
          <a:p/>
        </p:txBody>
      </p:sp>
      <p:pic>
        <p:nvPicPr>
          <p:cNvPr id="213" name="Google Shape;213;p34"/>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p:cSld name="CUSTOM_6">
    <p:spTree>
      <p:nvGrpSpPr>
        <p:cNvPr id="214" name="Shape 214"/>
        <p:cNvGrpSpPr/>
        <p:nvPr/>
      </p:nvGrpSpPr>
      <p:grpSpPr>
        <a:xfrm>
          <a:off x="0" y="0"/>
          <a:ext cx="0" cy="0"/>
          <a:chOff x="0" y="0"/>
          <a:chExt cx="0" cy="0"/>
        </a:xfrm>
      </p:grpSpPr>
      <p:sp>
        <p:nvSpPr>
          <p:cNvPr id="215" name="Google Shape;215;p35"/>
          <p:cNvSpPr txBox="1"/>
          <p:nvPr>
            <p:ph type="title"/>
          </p:nvPr>
        </p:nvSpPr>
        <p:spPr>
          <a:xfrm>
            <a:off x="942775" y="265575"/>
            <a:ext cx="79404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216" name="Google Shape;216;p35"/>
          <p:cNvSpPr txBox="1"/>
          <p:nvPr>
            <p:ph idx="1" type="body"/>
          </p:nvPr>
        </p:nvSpPr>
        <p:spPr>
          <a:xfrm>
            <a:off x="942775" y="1828800"/>
            <a:ext cx="7244100" cy="26151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pic>
        <p:nvPicPr>
          <p:cNvPr id="217" name="Google Shape;217;p35"/>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218" name="Google Shape;218;p35"/>
          <p:cNvSpPr txBox="1"/>
          <p:nvPr>
            <p:ph idx="2"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219" name="Google Shape;219;p35"/>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Full Height">
  <p:cSld name="CUSTOM_29">
    <p:spTree>
      <p:nvGrpSpPr>
        <p:cNvPr id="220" name="Shape 220"/>
        <p:cNvGrpSpPr/>
        <p:nvPr/>
      </p:nvGrpSpPr>
      <p:grpSpPr>
        <a:xfrm>
          <a:off x="0" y="0"/>
          <a:ext cx="0" cy="0"/>
          <a:chOff x="0" y="0"/>
          <a:chExt cx="0" cy="0"/>
        </a:xfrm>
      </p:grpSpPr>
      <p:sp>
        <p:nvSpPr>
          <p:cNvPr id="221" name="Google Shape;221;p36"/>
          <p:cNvSpPr txBox="1"/>
          <p:nvPr>
            <p:ph type="title"/>
          </p:nvPr>
        </p:nvSpPr>
        <p:spPr>
          <a:xfrm>
            <a:off x="942775" y="265575"/>
            <a:ext cx="79404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222" name="Google Shape;222;p36"/>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223" name="Google Shape;223;p36"/>
          <p:cNvSpPr txBox="1"/>
          <p:nvPr>
            <p:ph idx="1" type="body"/>
          </p:nvPr>
        </p:nvSpPr>
        <p:spPr>
          <a:xfrm>
            <a:off x="942775" y="1097275"/>
            <a:ext cx="7260300" cy="36207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224" name="Google Shape;224;p36"/>
          <p:cNvSpPr txBox="1"/>
          <p:nvPr>
            <p:ph idx="2"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225" name="Google Shape;225;p36"/>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de by side list">
  <p:cSld name="CUSTOM_29_1">
    <p:spTree>
      <p:nvGrpSpPr>
        <p:cNvPr id="226" name="Shape 226"/>
        <p:cNvGrpSpPr/>
        <p:nvPr/>
      </p:nvGrpSpPr>
      <p:grpSpPr>
        <a:xfrm>
          <a:off x="0" y="0"/>
          <a:ext cx="0" cy="0"/>
          <a:chOff x="0" y="0"/>
          <a:chExt cx="0" cy="0"/>
        </a:xfrm>
      </p:grpSpPr>
      <p:sp>
        <p:nvSpPr>
          <p:cNvPr id="227" name="Google Shape;227;p37"/>
          <p:cNvSpPr txBox="1"/>
          <p:nvPr>
            <p:ph type="title"/>
          </p:nvPr>
        </p:nvSpPr>
        <p:spPr>
          <a:xfrm>
            <a:off x="942775" y="265575"/>
            <a:ext cx="79404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228" name="Google Shape;228;p37"/>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229" name="Google Shape;229;p37"/>
          <p:cNvSpPr txBox="1"/>
          <p:nvPr>
            <p:ph idx="1" type="body"/>
          </p:nvPr>
        </p:nvSpPr>
        <p:spPr>
          <a:xfrm>
            <a:off x="942775" y="1097275"/>
            <a:ext cx="3630300" cy="36192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230" name="Google Shape;230;p37"/>
          <p:cNvSpPr txBox="1"/>
          <p:nvPr>
            <p:ph idx="2"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231" name="Google Shape;231;p37"/>
          <p:cNvSpPr txBox="1"/>
          <p:nvPr>
            <p:ph idx="3" type="body"/>
          </p:nvPr>
        </p:nvSpPr>
        <p:spPr>
          <a:xfrm>
            <a:off x="5010903" y="1097275"/>
            <a:ext cx="3630300" cy="36192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232" name="Google Shape;232;p37"/>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cSld name="CUSTOM_7">
    <p:spTree>
      <p:nvGrpSpPr>
        <p:cNvPr id="233" name="Shape 233"/>
        <p:cNvGrpSpPr/>
        <p:nvPr/>
      </p:nvGrpSpPr>
      <p:grpSpPr>
        <a:xfrm>
          <a:off x="0" y="0"/>
          <a:ext cx="0" cy="0"/>
          <a:chOff x="0" y="0"/>
          <a:chExt cx="0" cy="0"/>
        </a:xfrm>
      </p:grpSpPr>
      <p:sp>
        <p:nvSpPr>
          <p:cNvPr id="234" name="Google Shape;234;p38"/>
          <p:cNvSpPr txBox="1"/>
          <p:nvPr>
            <p:ph type="title"/>
          </p:nvPr>
        </p:nvSpPr>
        <p:spPr>
          <a:xfrm>
            <a:off x="942775" y="265575"/>
            <a:ext cx="79404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235" name="Google Shape;235;p38"/>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236" name="Google Shape;236;p38"/>
          <p:cNvSpPr txBox="1"/>
          <p:nvPr>
            <p:ph idx="1"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237" name="Google Shape;237;p38"/>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stics / 2  / Orange Line">
  <p:cSld name="CUSTOM_7_1_1">
    <p:spTree>
      <p:nvGrpSpPr>
        <p:cNvPr id="238" name="Shape 238"/>
        <p:cNvGrpSpPr/>
        <p:nvPr/>
      </p:nvGrpSpPr>
      <p:grpSpPr>
        <a:xfrm>
          <a:off x="0" y="0"/>
          <a:ext cx="0" cy="0"/>
          <a:chOff x="0" y="0"/>
          <a:chExt cx="0" cy="0"/>
        </a:xfrm>
      </p:grpSpPr>
      <p:sp>
        <p:nvSpPr>
          <p:cNvPr id="239" name="Google Shape;239;p39"/>
          <p:cNvSpPr txBox="1"/>
          <p:nvPr>
            <p:ph type="title"/>
          </p:nvPr>
        </p:nvSpPr>
        <p:spPr>
          <a:xfrm>
            <a:off x="943275" y="2075688"/>
            <a:ext cx="2514300" cy="6768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SzPts val="7200"/>
              <a:buFont typeface="Ubuntu Light"/>
              <a:buNone/>
              <a:defRPr sz="7200">
                <a:latin typeface="Ubuntu Light"/>
                <a:ea typeface="Ubuntu Light"/>
                <a:cs typeface="Ubuntu Light"/>
                <a:sym typeface="Ubuntu Light"/>
              </a:defRPr>
            </a:lvl1pPr>
            <a:lvl2pPr lvl="1"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2pPr>
            <a:lvl3pPr lvl="2"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3pPr>
            <a:lvl4pPr lvl="3"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4pPr>
            <a:lvl5pPr lvl="4"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5pPr>
            <a:lvl6pPr lvl="5"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6pPr>
            <a:lvl7pPr lvl="6"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7pPr>
            <a:lvl8pPr lvl="7"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8pPr>
            <a:lvl9pPr lvl="8" rtl="0">
              <a:lnSpc>
                <a:spcPct val="100000"/>
              </a:lnSpc>
              <a:spcBef>
                <a:spcPts val="1000"/>
              </a:spcBef>
              <a:spcAft>
                <a:spcPts val="1000"/>
              </a:spcAft>
              <a:buSzPts val="7200"/>
              <a:buFont typeface="Ubuntu Light"/>
              <a:buNone/>
              <a:defRPr sz="7200">
                <a:latin typeface="Ubuntu Light"/>
                <a:ea typeface="Ubuntu Light"/>
                <a:cs typeface="Ubuntu Light"/>
                <a:sym typeface="Ubuntu Light"/>
              </a:defRPr>
            </a:lvl9pPr>
          </a:lstStyle>
          <a:p/>
        </p:txBody>
      </p:sp>
      <p:sp>
        <p:nvSpPr>
          <p:cNvPr id="240" name="Google Shape;240;p39"/>
          <p:cNvSpPr txBox="1"/>
          <p:nvPr>
            <p:ph idx="2" type="title"/>
          </p:nvPr>
        </p:nvSpPr>
        <p:spPr>
          <a:xfrm>
            <a:off x="3639312" y="2075688"/>
            <a:ext cx="2514300" cy="6768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SzPts val="7200"/>
              <a:buFont typeface="Ubuntu Light"/>
              <a:buNone/>
              <a:defRPr sz="7200">
                <a:latin typeface="Ubuntu Light"/>
                <a:ea typeface="Ubuntu Light"/>
                <a:cs typeface="Ubuntu Light"/>
                <a:sym typeface="Ubuntu Light"/>
              </a:defRPr>
            </a:lvl1pPr>
            <a:lvl2pPr lvl="1"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2pPr>
            <a:lvl3pPr lvl="2"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3pPr>
            <a:lvl4pPr lvl="3"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4pPr>
            <a:lvl5pPr lvl="4"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5pPr>
            <a:lvl6pPr lvl="5"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6pPr>
            <a:lvl7pPr lvl="6"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7pPr>
            <a:lvl8pPr lvl="7"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8pPr>
            <a:lvl9pPr lvl="8" rtl="0">
              <a:lnSpc>
                <a:spcPct val="100000"/>
              </a:lnSpc>
              <a:spcBef>
                <a:spcPts val="1000"/>
              </a:spcBef>
              <a:spcAft>
                <a:spcPts val="1000"/>
              </a:spcAft>
              <a:buSzPts val="7200"/>
              <a:buFont typeface="Ubuntu Light"/>
              <a:buNone/>
              <a:defRPr sz="7200">
                <a:latin typeface="Ubuntu Light"/>
                <a:ea typeface="Ubuntu Light"/>
                <a:cs typeface="Ubuntu Light"/>
                <a:sym typeface="Ubuntu Light"/>
              </a:defRPr>
            </a:lvl9pPr>
          </a:lstStyle>
          <a:p/>
        </p:txBody>
      </p:sp>
      <p:sp>
        <p:nvSpPr>
          <p:cNvPr id="241" name="Google Shape;241;p39"/>
          <p:cNvSpPr txBox="1"/>
          <p:nvPr>
            <p:ph idx="1" type="subTitle"/>
          </p:nvPr>
        </p:nvSpPr>
        <p:spPr>
          <a:xfrm>
            <a:off x="943275" y="2980944"/>
            <a:ext cx="1819200" cy="501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2"/>
              </a:buClr>
              <a:buSzPts val="1600"/>
              <a:buFont typeface="Ubuntu Light"/>
              <a:buNone/>
              <a:defRPr sz="1600">
                <a:solidFill>
                  <a:schemeClr val="dk2"/>
                </a:solidFill>
                <a:latin typeface="Ubuntu Light"/>
                <a:ea typeface="Ubuntu Light"/>
                <a:cs typeface="Ubuntu Light"/>
                <a:sym typeface="Ubuntu Light"/>
              </a:defRPr>
            </a:lvl1pPr>
            <a:lvl2pPr lvl="1" rtl="0">
              <a:lnSpc>
                <a:spcPct val="100000"/>
              </a:lnSpc>
              <a:spcBef>
                <a:spcPts val="1000"/>
              </a:spcBef>
              <a:spcAft>
                <a:spcPts val="0"/>
              </a:spcAft>
              <a:buClr>
                <a:schemeClr val="dk2"/>
              </a:buClr>
              <a:buSzPts val="1600"/>
              <a:buNone/>
              <a:defRPr sz="1600">
                <a:solidFill>
                  <a:schemeClr val="dk2"/>
                </a:solidFill>
              </a:defRPr>
            </a:lvl2pPr>
            <a:lvl3pPr lvl="2" rtl="0">
              <a:lnSpc>
                <a:spcPct val="100000"/>
              </a:lnSpc>
              <a:spcBef>
                <a:spcPts val="1000"/>
              </a:spcBef>
              <a:spcAft>
                <a:spcPts val="0"/>
              </a:spcAft>
              <a:buClr>
                <a:schemeClr val="dk2"/>
              </a:buClr>
              <a:buSzPts val="1600"/>
              <a:buNone/>
              <a:defRPr sz="1600">
                <a:solidFill>
                  <a:schemeClr val="dk2"/>
                </a:solidFill>
              </a:defRPr>
            </a:lvl3pPr>
            <a:lvl4pPr lvl="3" rtl="0">
              <a:lnSpc>
                <a:spcPct val="100000"/>
              </a:lnSpc>
              <a:spcBef>
                <a:spcPts val="1000"/>
              </a:spcBef>
              <a:spcAft>
                <a:spcPts val="0"/>
              </a:spcAft>
              <a:buClr>
                <a:schemeClr val="dk2"/>
              </a:buClr>
              <a:buSzPts val="1600"/>
              <a:buNone/>
              <a:defRPr sz="1600">
                <a:solidFill>
                  <a:schemeClr val="dk2"/>
                </a:solidFill>
              </a:defRPr>
            </a:lvl4pPr>
            <a:lvl5pPr lvl="4" rtl="0">
              <a:lnSpc>
                <a:spcPct val="100000"/>
              </a:lnSpc>
              <a:spcBef>
                <a:spcPts val="1000"/>
              </a:spcBef>
              <a:spcAft>
                <a:spcPts val="0"/>
              </a:spcAft>
              <a:buClr>
                <a:schemeClr val="dk2"/>
              </a:buClr>
              <a:buSzPts val="1600"/>
              <a:buNone/>
              <a:defRPr sz="1600">
                <a:solidFill>
                  <a:schemeClr val="dk2"/>
                </a:solidFill>
              </a:defRPr>
            </a:lvl5pPr>
            <a:lvl6pPr lvl="5" rtl="0">
              <a:lnSpc>
                <a:spcPct val="100000"/>
              </a:lnSpc>
              <a:spcBef>
                <a:spcPts val="1000"/>
              </a:spcBef>
              <a:spcAft>
                <a:spcPts val="0"/>
              </a:spcAft>
              <a:buClr>
                <a:schemeClr val="dk2"/>
              </a:buClr>
              <a:buSzPts val="1600"/>
              <a:buNone/>
              <a:defRPr sz="1600">
                <a:solidFill>
                  <a:schemeClr val="dk2"/>
                </a:solidFill>
              </a:defRPr>
            </a:lvl6pPr>
            <a:lvl7pPr lvl="6" rtl="0">
              <a:lnSpc>
                <a:spcPct val="100000"/>
              </a:lnSpc>
              <a:spcBef>
                <a:spcPts val="1000"/>
              </a:spcBef>
              <a:spcAft>
                <a:spcPts val="0"/>
              </a:spcAft>
              <a:buClr>
                <a:schemeClr val="dk2"/>
              </a:buClr>
              <a:buSzPts val="1600"/>
              <a:buNone/>
              <a:defRPr sz="1600">
                <a:solidFill>
                  <a:schemeClr val="dk2"/>
                </a:solidFill>
              </a:defRPr>
            </a:lvl7pPr>
            <a:lvl8pPr lvl="7" rtl="0">
              <a:lnSpc>
                <a:spcPct val="100000"/>
              </a:lnSpc>
              <a:spcBef>
                <a:spcPts val="1000"/>
              </a:spcBef>
              <a:spcAft>
                <a:spcPts val="0"/>
              </a:spcAft>
              <a:buClr>
                <a:schemeClr val="dk2"/>
              </a:buClr>
              <a:buSzPts val="1600"/>
              <a:buNone/>
              <a:defRPr sz="1600">
                <a:solidFill>
                  <a:schemeClr val="dk2"/>
                </a:solidFill>
              </a:defRPr>
            </a:lvl8pPr>
            <a:lvl9pPr lvl="8" rtl="0">
              <a:lnSpc>
                <a:spcPct val="100000"/>
              </a:lnSpc>
              <a:spcBef>
                <a:spcPts val="1000"/>
              </a:spcBef>
              <a:spcAft>
                <a:spcPts val="1000"/>
              </a:spcAft>
              <a:buClr>
                <a:schemeClr val="dk2"/>
              </a:buClr>
              <a:buSzPts val="1600"/>
              <a:buNone/>
              <a:defRPr sz="1600">
                <a:solidFill>
                  <a:schemeClr val="dk2"/>
                </a:solidFill>
              </a:defRPr>
            </a:lvl9pPr>
          </a:lstStyle>
          <a:p/>
        </p:txBody>
      </p:sp>
      <p:sp>
        <p:nvSpPr>
          <p:cNvPr id="242" name="Google Shape;242;p39"/>
          <p:cNvSpPr txBox="1"/>
          <p:nvPr>
            <p:ph idx="3" type="title"/>
          </p:nvPr>
        </p:nvSpPr>
        <p:spPr>
          <a:xfrm>
            <a:off x="942775" y="265575"/>
            <a:ext cx="79404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243" name="Google Shape;243;p39"/>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244" name="Google Shape;244;p39"/>
          <p:cNvSpPr/>
          <p:nvPr/>
        </p:nvSpPr>
        <p:spPr>
          <a:xfrm>
            <a:off x="943275" y="1831325"/>
            <a:ext cx="1839300" cy="4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39"/>
          <p:cNvSpPr/>
          <p:nvPr/>
        </p:nvSpPr>
        <p:spPr>
          <a:xfrm>
            <a:off x="3653475" y="1828800"/>
            <a:ext cx="1819200" cy="4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46" name="Google Shape;246;p39"/>
          <p:cNvCxnSpPr/>
          <p:nvPr/>
        </p:nvCxnSpPr>
        <p:spPr>
          <a:xfrm>
            <a:off x="943275" y="1828810"/>
            <a:ext cx="7929600" cy="0"/>
          </a:xfrm>
          <a:prstGeom prst="straightConnector1">
            <a:avLst/>
          </a:prstGeom>
          <a:noFill/>
          <a:ln cap="flat" cmpd="sng" w="9525">
            <a:solidFill>
              <a:srgbClr val="E5E5E5"/>
            </a:solidFill>
            <a:prstDash val="solid"/>
            <a:round/>
            <a:headEnd len="med" w="med" type="none"/>
            <a:tailEnd len="med" w="med" type="none"/>
          </a:ln>
        </p:spPr>
      </p:cxnSp>
      <p:sp>
        <p:nvSpPr>
          <p:cNvPr id="247" name="Google Shape;247;p39"/>
          <p:cNvSpPr txBox="1"/>
          <p:nvPr>
            <p:ph idx="4" type="subTitle"/>
          </p:nvPr>
        </p:nvSpPr>
        <p:spPr>
          <a:xfrm>
            <a:off x="3639312" y="2980944"/>
            <a:ext cx="1819200" cy="501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2"/>
              </a:buClr>
              <a:buSzPts val="1600"/>
              <a:buFont typeface="Ubuntu Light"/>
              <a:buNone/>
              <a:defRPr sz="1600">
                <a:solidFill>
                  <a:schemeClr val="dk2"/>
                </a:solidFill>
                <a:latin typeface="Ubuntu Light"/>
                <a:ea typeface="Ubuntu Light"/>
                <a:cs typeface="Ubuntu Light"/>
                <a:sym typeface="Ubuntu Light"/>
              </a:defRPr>
            </a:lvl1pPr>
            <a:lvl2pPr lvl="1" rtl="0">
              <a:lnSpc>
                <a:spcPct val="100000"/>
              </a:lnSpc>
              <a:spcBef>
                <a:spcPts val="1000"/>
              </a:spcBef>
              <a:spcAft>
                <a:spcPts val="0"/>
              </a:spcAft>
              <a:buClr>
                <a:schemeClr val="dk2"/>
              </a:buClr>
              <a:buSzPts val="1600"/>
              <a:buNone/>
              <a:defRPr sz="1600">
                <a:solidFill>
                  <a:schemeClr val="dk2"/>
                </a:solidFill>
              </a:defRPr>
            </a:lvl2pPr>
            <a:lvl3pPr lvl="2" rtl="0">
              <a:lnSpc>
                <a:spcPct val="100000"/>
              </a:lnSpc>
              <a:spcBef>
                <a:spcPts val="1000"/>
              </a:spcBef>
              <a:spcAft>
                <a:spcPts val="0"/>
              </a:spcAft>
              <a:buClr>
                <a:schemeClr val="dk2"/>
              </a:buClr>
              <a:buSzPts val="1600"/>
              <a:buNone/>
              <a:defRPr sz="1600">
                <a:solidFill>
                  <a:schemeClr val="dk2"/>
                </a:solidFill>
              </a:defRPr>
            </a:lvl3pPr>
            <a:lvl4pPr lvl="3" rtl="0">
              <a:lnSpc>
                <a:spcPct val="100000"/>
              </a:lnSpc>
              <a:spcBef>
                <a:spcPts val="1000"/>
              </a:spcBef>
              <a:spcAft>
                <a:spcPts val="0"/>
              </a:spcAft>
              <a:buClr>
                <a:schemeClr val="dk2"/>
              </a:buClr>
              <a:buSzPts val="1600"/>
              <a:buNone/>
              <a:defRPr sz="1600">
                <a:solidFill>
                  <a:schemeClr val="dk2"/>
                </a:solidFill>
              </a:defRPr>
            </a:lvl4pPr>
            <a:lvl5pPr lvl="4" rtl="0">
              <a:lnSpc>
                <a:spcPct val="100000"/>
              </a:lnSpc>
              <a:spcBef>
                <a:spcPts val="1000"/>
              </a:spcBef>
              <a:spcAft>
                <a:spcPts val="0"/>
              </a:spcAft>
              <a:buClr>
                <a:schemeClr val="dk2"/>
              </a:buClr>
              <a:buSzPts val="1600"/>
              <a:buNone/>
              <a:defRPr sz="1600">
                <a:solidFill>
                  <a:schemeClr val="dk2"/>
                </a:solidFill>
              </a:defRPr>
            </a:lvl5pPr>
            <a:lvl6pPr lvl="5" rtl="0">
              <a:lnSpc>
                <a:spcPct val="100000"/>
              </a:lnSpc>
              <a:spcBef>
                <a:spcPts val="1000"/>
              </a:spcBef>
              <a:spcAft>
                <a:spcPts val="0"/>
              </a:spcAft>
              <a:buClr>
                <a:schemeClr val="dk2"/>
              </a:buClr>
              <a:buSzPts val="1600"/>
              <a:buNone/>
              <a:defRPr sz="1600">
                <a:solidFill>
                  <a:schemeClr val="dk2"/>
                </a:solidFill>
              </a:defRPr>
            </a:lvl6pPr>
            <a:lvl7pPr lvl="6" rtl="0">
              <a:lnSpc>
                <a:spcPct val="100000"/>
              </a:lnSpc>
              <a:spcBef>
                <a:spcPts val="1000"/>
              </a:spcBef>
              <a:spcAft>
                <a:spcPts val="0"/>
              </a:spcAft>
              <a:buClr>
                <a:schemeClr val="dk2"/>
              </a:buClr>
              <a:buSzPts val="1600"/>
              <a:buNone/>
              <a:defRPr sz="1600">
                <a:solidFill>
                  <a:schemeClr val="dk2"/>
                </a:solidFill>
              </a:defRPr>
            </a:lvl7pPr>
            <a:lvl8pPr lvl="7" rtl="0">
              <a:lnSpc>
                <a:spcPct val="100000"/>
              </a:lnSpc>
              <a:spcBef>
                <a:spcPts val="1000"/>
              </a:spcBef>
              <a:spcAft>
                <a:spcPts val="0"/>
              </a:spcAft>
              <a:buClr>
                <a:schemeClr val="dk2"/>
              </a:buClr>
              <a:buSzPts val="1600"/>
              <a:buNone/>
              <a:defRPr sz="1600">
                <a:solidFill>
                  <a:schemeClr val="dk2"/>
                </a:solidFill>
              </a:defRPr>
            </a:lvl8pPr>
            <a:lvl9pPr lvl="8" rtl="0">
              <a:lnSpc>
                <a:spcPct val="100000"/>
              </a:lnSpc>
              <a:spcBef>
                <a:spcPts val="1000"/>
              </a:spcBef>
              <a:spcAft>
                <a:spcPts val="1000"/>
              </a:spcAft>
              <a:buClr>
                <a:schemeClr val="dk2"/>
              </a:buClr>
              <a:buSzPts val="1600"/>
              <a:buNone/>
              <a:defRPr sz="1600">
                <a:solidFill>
                  <a:schemeClr val="dk2"/>
                </a:solidFill>
              </a:defRPr>
            </a:lvl9pPr>
          </a:lstStyle>
          <a:p/>
        </p:txBody>
      </p:sp>
      <p:sp>
        <p:nvSpPr>
          <p:cNvPr id="248" name="Google Shape;248;p39"/>
          <p:cNvSpPr txBox="1"/>
          <p:nvPr>
            <p:ph idx="5"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249" name="Google Shape;249;p39"/>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stics / 2 / Black Line">
  <p:cSld name="CUSTOM_7_1_1_4">
    <p:spTree>
      <p:nvGrpSpPr>
        <p:cNvPr id="250" name="Shape 250"/>
        <p:cNvGrpSpPr/>
        <p:nvPr/>
      </p:nvGrpSpPr>
      <p:grpSpPr>
        <a:xfrm>
          <a:off x="0" y="0"/>
          <a:ext cx="0" cy="0"/>
          <a:chOff x="0" y="0"/>
          <a:chExt cx="0" cy="0"/>
        </a:xfrm>
      </p:grpSpPr>
      <p:sp>
        <p:nvSpPr>
          <p:cNvPr id="251" name="Google Shape;251;p40"/>
          <p:cNvSpPr txBox="1"/>
          <p:nvPr>
            <p:ph type="title"/>
          </p:nvPr>
        </p:nvSpPr>
        <p:spPr>
          <a:xfrm>
            <a:off x="943275" y="2075688"/>
            <a:ext cx="2514300" cy="6768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SzPts val="7200"/>
              <a:buFont typeface="Ubuntu Light"/>
              <a:buNone/>
              <a:defRPr sz="7200">
                <a:latin typeface="Ubuntu Light"/>
                <a:ea typeface="Ubuntu Light"/>
                <a:cs typeface="Ubuntu Light"/>
                <a:sym typeface="Ubuntu Light"/>
              </a:defRPr>
            </a:lvl1pPr>
            <a:lvl2pPr lvl="1"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2pPr>
            <a:lvl3pPr lvl="2"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3pPr>
            <a:lvl4pPr lvl="3"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4pPr>
            <a:lvl5pPr lvl="4"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5pPr>
            <a:lvl6pPr lvl="5"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6pPr>
            <a:lvl7pPr lvl="6"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7pPr>
            <a:lvl8pPr lvl="7"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8pPr>
            <a:lvl9pPr lvl="8" rtl="0">
              <a:lnSpc>
                <a:spcPct val="100000"/>
              </a:lnSpc>
              <a:spcBef>
                <a:spcPts val="1000"/>
              </a:spcBef>
              <a:spcAft>
                <a:spcPts val="1000"/>
              </a:spcAft>
              <a:buSzPts val="7200"/>
              <a:buFont typeface="Ubuntu Light"/>
              <a:buNone/>
              <a:defRPr sz="7200">
                <a:latin typeface="Ubuntu Light"/>
                <a:ea typeface="Ubuntu Light"/>
                <a:cs typeface="Ubuntu Light"/>
                <a:sym typeface="Ubuntu Light"/>
              </a:defRPr>
            </a:lvl9pPr>
          </a:lstStyle>
          <a:p/>
        </p:txBody>
      </p:sp>
      <p:sp>
        <p:nvSpPr>
          <p:cNvPr id="252" name="Google Shape;252;p40"/>
          <p:cNvSpPr txBox="1"/>
          <p:nvPr>
            <p:ph idx="2" type="title"/>
          </p:nvPr>
        </p:nvSpPr>
        <p:spPr>
          <a:xfrm>
            <a:off x="3639312" y="2075688"/>
            <a:ext cx="2514300" cy="6768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SzPts val="7200"/>
              <a:buFont typeface="Ubuntu Light"/>
              <a:buNone/>
              <a:defRPr sz="7200">
                <a:latin typeface="Ubuntu Light"/>
                <a:ea typeface="Ubuntu Light"/>
                <a:cs typeface="Ubuntu Light"/>
                <a:sym typeface="Ubuntu Light"/>
              </a:defRPr>
            </a:lvl1pPr>
            <a:lvl2pPr lvl="1"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2pPr>
            <a:lvl3pPr lvl="2"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3pPr>
            <a:lvl4pPr lvl="3"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4pPr>
            <a:lvl5pPr lvl="4"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5pPr>
            <a:lvl6pPr lvl="5"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6pPr>
            <a:lvl7pPr lvl="6"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7pPr>
            <a:lvl8pPr lvl="7"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8pPr>
            <a:lvl9pPr lvl="8" rtl="0">
              <a:lnSpc>
                <a:spcPct val="100000"/>
              </a:lnSpc>
              <a:spcBef>
                <a:spcPts val="1000"/>
              </a:spcBef>
              <a:spcAft>
                <a:spcPts val="1000"/>
              </a:spcAft>
              <a:buSzPts val="7200"/>
              <a:buFont typeface="Ubuntu Light"/>
              <a:buNone/>
              <a:defRPr sz="7200">
                <a:latin typeface="Ubuntu Light"/>
                <a:ea typeface="Ubuntu Light"/>
                <a:cs typeface="Ubuntu Light"/>
                <a:sym typeface="Ubuntu Light"/>
              </a:defRPr>
            </a:lvl9pPr>
          </a:lstStyle>
          <a:p/>
        </p:txBody>
      </p:sp>
      <p:sp>
        <p:nvSpPr>
          <p:cNvPr id="253" name="Google Shape;253;p40"/>
          <p:cNvSpPr txBox="1"/>
          <p:nvPr>
            <p:ph idx="1" type="subTitle"/>
          </p:nvPr>
        </p:nvSpPr>
        <p:spPr>
          <a:xfrm>
            <a:off x="943275" y="2980944"/>
            <a:ext cx="1819200" cy="501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2"/>
              </a:buClr>
              <a:buSzPts val="1600"/>
              <a:buFont typeface="Ubuntu Light"/>
              <a:buNone/>
              <a:defRPr sz="1600">
                <a:solidFill>
                  <a:schemeClr val="dk2"/>
                </a:solidFill>
                <a:latin typeface="Ubuntu Light"/>
                <a:ea typeface="Ubuntu Light"/>
                <a:cs typeface="Ubuntu Light"/>
                <a:sym typeface="Ubuntu Light"/>
              </a:defRPr>
            </a:lvl1pPr>
            <a:lvl2pPr lvl="1" rtl="0">
              <a:lnSpc>
                <a:spcPct val="100000"/>
              </a:lnSpc>
              <a:spcBef>
                <a:spcPts val="1000"/>
              </a:spcBef>
              <a:spcAft>
                <a:spcPts val="0"/>
              </a:spcAft>
              <a:buClr>
                <a:schemeClr val="dk2"/>
              </a:buClr>
              <a:buSzPts val="1600"/>
              <a:buNone/>
              <a:defRPr sz="1600">
                <a:solidFill>
                  <a:schemeClr val="dk2"/>
                </a:solidFill>
              </a:defRPr>
            </a:lvl2pPr>
            <a:lvl3pPr lvl="2" rtl="0">
              <a:lnSpc>
                <a:spcPct val="100000"/>
              </a:lnSpc>
              <a:spcBef>
                <a:spcPts val="1000"/>
              </a:spcBef>
              <a:spcAft>
                <a:spcPts val="0"/>
              </a:spcAft>
              <a:buClr>
                <a:schemeClr val="dk2"/>
              </a:buClr>
              <a:buSzPts val="1600"/>
              <a:buNone/>
              <a:defRPr sz="1600">
                <a:solidFill>
                  <a:schemeClr val="dk2"/>
                </a:solidFill>
              </a:defRPr>
            </a:lvl3pPr>
            <a:lvl4pPr lvl="3" rtl="0">
              <a:lnSpc>
                <a:spcPct val="100000"/>
              </a:lnSpc>
              <a:spcBef>
                <a:spcPts val="1000"/>
              </a:spcBef>
              <a:spcAft>
                <a:spcPts val="0"/>
              </a:spcAft>
              <a:buClr>
                <a:schemeClr val="dk2"/>
              </a:buClr>
              <a:buSzPts val="1600"/>
              <a:buNone/>
              <a:defRPr sz="1600">
                <a:solidFill>
                  <a:schemeClr val="dk2"/>
                </a:solidFill>
              </a:defRPr>
            </a:lvl4pPr>
            <a:lvl5pPr lvl="4" rtl="0">
              <a:lnSpc>
                <a:spcPct val="100000"/>
              </a:lnSpc>
              <a:spcBef>
                <a:spcPts val="1000"/>
              </a:spcBef>
              <a:spcAft>
                <a:spcPts val="0"/>
              </a:spcAft>
              <a:buClr>
                <a:schemeClr val="dk2"/>
              </a:buClr>
              <a:buSzPts val="1600"/>
              <a:buNone/>
              <a:defRPr sz="1600">
                <a:solidFill>
                  <a:schemeClr val="dk2"/>
                </a:solidFill>
              </a:defRPr>
            </a:lvl5pPr>
            <a:lvl6pPr lvl="5" rtl="0">
              <a:lnSpc>
                <a:spcPct val="100000"/>
              </a:lnSpc>
              <a:spcBef>
                <a:spcPts val="1000"/>
              </a:spcBef>
              <a:spcAft>
                <a:spcPts val="0"/>
              </a:spcAft>
              <a:buClr>
                <a:schemeClr val="dk2"/>
              </a:buClr>
              <a:buSzPts val="1600"/>
              <a:buNone/>
              <a:defRPr sz="1600">
                <a:solidFill>
                  <a:schemeClr val="dk2"/>
                </a:solidFill>
              </a:defRPr>
            </a:lvl6pPr>
            <a:lvl7pPr lvl="6" rtl="0">
              <a:lnSpc>
                <a:spcPct val="100000"/>
              </a:lnSpc>
              <a:spcBef>
                <a:spcPts val="1000"/>
              </a:spcBef>
              <a:spcAft>
                <a:spcPts val="0"/>
              </a:spcAft>
              <a:buClr>
                <a:schemeClr val="dk2"/>
              </a:buClr>
              <a:buSzPts val="1600"/>
              <a:buNone/>
              <a:defRPr sz="1600">
                <a:solidFill>
                  <a:schemeClr val="dk2"/>
                </a:solidFill>
              </a:defRPr>
            </a:lvl7pPr>
            <a:lvl8pPr lvl="7" rtl="0">
              <a:lnSpc>
                <a:spcPct val="100000"/>
              </a:lnSpc>
              <a:spcBef>
                <a:spcPts val="1000"/>
              </a:spcBef>
              <a:spcAft>
                <a:spcPts val="0"/>
              </a:spcAft>
              <a:buClr>
                <a:schemeClr val="dk2"/>
              </a:buClr>
              <a:buSzPts val="1600"/>
              <a:buNone/>
              <a:defRPr sz="1600">
                <a:solidFill>
                  <a:schemeClr val="dk2"/>
                </a:solidFill>
              </a:defRPr>
            </a:lvl8pPr>
            <a:lvl9pPr lvl="8" rtl="0">
              <a:lnSpc>
                <a:spcPct val="100000"/>
              </a:lnSpc>
              <a:spcBef>
                <a:spcPts val="1000"/>
              </a:spcBef>
              <a:spcAft>
                <a:spcPts val="1000"/>
              </a:spcAft>
              <a:buClr>
                <a:schemeClr val="dk2"/>
              </a:buClr>
              <a:buSzPts val="1600"/>
              <a:buNone/>
              <a:defRPr sz="1600">
                <a:solidFill>
                  <a:schemeClr val="dk2"/>
                </a:solidFill>
              </a:defRPr>
            </a:lvl9pPr>
          </a:lstStyle>
          <a:p/>
        </p:txBody>
      </p:sp>
      <p:sp>
        <p:nvSpPr>
          <p:cNvPr id="254" name="Google Shape;254;p40"/>
          <p:cNvSpPr txBox="1"/>
          <p:nvPr>
            <p:ph idx="3" type="title"/>
          </p:nvPr>
        </p:nvSpPr>
        <p:spPr>
          <a:xfrm>
            <a:off x="942775" y="265575"/>
            <a:ext cx="79404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255" name="Google Shape;255;p40"/>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256" name="Google Shape;256;p40"/>
          <p:cNvSpPr/>
          <p:nvPr/>
        </p:nvSpPr>
        <p:spPr>
          <a:xfrm>
            <a:off x="943275" y="1831325"/>
            <a:ext cx="1839300" cy="45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40"/>
          <p:cNvSpPr/>
          <p:nvPr/>
        </p:nvSpPr>
        <p:spPr>
          <a:xfrm>
            <a:off x="3653475" y="1828800"/>
            <a:ext cx="1819200" cy="45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58" name="Google Shape;258;p40"/>
          <p:cNvCxnSpPr/>
          <p:nvPr/>
        </p:nvCxnSpPr>
        <p:spPr>
          <a:xfrm>
            <a:off x="943275" y="1828810"/>
            <a:ext cx="7929600" cy="0"/>
          </a:xfrm>
          <a:prstGeom prst="straightConnector1">
            <a:avLst/>
          </a:prstGeom>
          <a:noFill/>
          <a:ln cap="flat" cmpd="sng" w="9525">
            <a:solidFill>
              <a:srgbClr val="E5E5E5"/>
            </a:solidFill>
            <a:prstDash val="solid"/>
            <a:round/>
            <a:headEnd len="med" w="med" type="none"/>
            <a:tailEnd len="med" w="med" type="none"/>
          </a:ln>
        </p:spPr>
      </p:cxnSp>
      <p:sp>
        <p:nvSpPr>
          <p:cNvPr id="259" name="Google Shape;259;p40"/>
          <p:cNvSpPr txBox="1"/>
          <p:nvPr>
            <p:ph idx="4" type="subTitle"/>
          </p:nvPr>
        </p:nvSpPr>
        <p:spPr>
          <a:xfrm>
            <a:off x="3639312" y="2980944"/>
            <a:ext cx="1819200" cy="501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2"/>
              </a:buClr>
              <a:buSzPts val="1600"/>
              <a:buFont typeface="Ubuntu Light"/>
              <a:buNone/>
              <a:defRPr sz="1600">
                <a:solidFill>
                  <a:schemeClr val="dk2"/>
                </a:solidFill>
                <a:latin typeface="Ubuntu Light"/>
                <a:ea typeface="Ubuntu Light"/>
                <a:cs typeface="Ubuntu Light"/>
                <a:sym typeface="Ubuntu Light"/>
              </a:defRPr>
            </a:lvl1pPr>
            <a:lvl2pPr lvl="1" rtl="0">
              <a:lnSpc>
                <a:spcPct val="100000"/>
              </a:lnSpc>
              <a:spcBef>
                <a:spcPts val="1000"/>
              </a:spcBef>
              <a:spcAft>
                <a:spcPts val="0"/>
              </a:spcAft>
              <a:buClr>
                <a:schemeClr val="dk2"/>
              </a:buClr>
              <a:buSzPts val="1600"/>
              <a:buNone/>
              <a:defRPr sz="1600">
                <a:solidFill>
                  <a:schemeClr val="dk2"/>
                </a:solidFill>
              </a:defRPr>
            </a:lvl2pPr>
            <a:lvl3pPr lvl="2" rtl="0">
              <a:lnSpc>
                <a:spcPct val="100000"/>
              </a:lnSpc>
              <a:spcBef>
                <a:spcPts val="1000"/>
              </a:spcBef>
              <a:spcAft>
                <a:spcPts val="0"/>
              </a:spcAft>
              <a:buClr>
                <a:schemeClr val="dk2"/>
              </a:buClr>
              <a:buSzPts val="1600"/>
              <a:buNone/>
              <a:defRPr sz="1600">
                <a:solidFill>
                  <a:schemeClr val="dk2"/>
                </a:solidFill>
              </a:defRPr>
            </a:lvl3pPr>
            <a:lvl4pPr lvl="3" rtl="0">
              <a:lnSpc>
                <a:spcPct val="100000"/>
              </a:lnSpc>
              <a:spcBef>
                <a:spcPts val="1000"/>
              </a:spcBef>
              <a:spcAft>
                <a:spcPts val="0"/>
              </a:spcAft>
              <a:buClr>
                <a:schemeClr val="dk2"/>
              </a:buClr>
              <a:buSzPts val="1600"/>
              <a:buNone/>
              <a:defRPr sz="1600">
                <a:solidFill>
                  <a:schemeClr val="dk2"/>
                </a:solidFill>
              </a:defRPr>
            </a:lvl4pPr>
            <a:lvl5pPr lvl="4" rtl="0">
              <a:lnSpc>
                <a:spcPct val="100000"/>
              </a:lnSpc>
              <a:spcBef>
                <a:spcPts val="1000"/>
              </a:spcBef>
              <a:spcAft>
                <a:spcPts val="0"/>
              </a:spcAft>
              <a:buClr>
                <a:schemeClr val="dk2"/>
              </a:buClr>
              <a:buSzPts val="1600"/>
              <a:buNone/>
              <a:defRPr sz="1600">
                <a:solidFill>
                  <a:schemeClr val="dk2"/>
                </a:solidFill>
              </a:defRPr>
            </a:lvl5pPr>
            <a:lvl6pPr lvl="5" rtl="0">
              <a:lnSpc>
                <a:spcPct val="100000"/>
              </a:lnSpc>
              <a:spcBef>
                <a:spcPts val="1000"/>
              </a:spcBef>
              <a:spcAft>
                <a:spcPts val="0"/>
              </a:spcAft>
              <a:buClr>
                <a:schemeClr val="dk2"/>
              </a:buClr>
              <a:buSzPts val="1600"/>
              <a:buNone/>
              <a:defRPr sz="1600">
                <a:solidFill>
                  <a:schemeClr val="dk2"/>
                </a:solidFill>
              </a:defRPr>
            </a:lvl6pPr>
            <a:lvl7pPr lvl="6" rtl="0">
              <a:lnSpc>
                <a:spcPct val="100000"/>
              </a:lnSpc>
              <a:spcBef>
                <a:spcPts val="1000"/>
              </a:spcBef>
              <a:spcAft>
                <a:spcPts val="0"/>
              </a:spcAft>
              <a:buClr>
                <a:schemeClr val="dk2"/>
              </a:buClr>
              <a:buSzPts val="1600"/>
              <a:buNone/>
              <a:defRPr sz="1600">
                <a:solidFill>
                  <a:schemeClr val="dk2"/>
                </a:solidFill>
              </a:defRPr>
            </a:lvl7pPr>
            <a:lvl8pPr lvl="7" rtl="0">
              <a:lnSpc>
                <a:spcPct val="100000"/>
              </a:lnSpc>
              <a:spcBef>
                <a:spcPts val="1000"/>
              </a:spcBef>
              <a:spcAft>
                <a:spcPts val="0"/>
              </a:spcAft>
              <a:buClr>
                <a:schemeClr val="dk2"/>
              </a:buClr>
              <a:buSzPts val="1600"/>
              <a:buNone/>
              <a:defRPr sz="1600">
                <a:solidFill>
                  <a:schemeClr val="dk2"/>
                </a:solidFill>
              </a:defRPr>
            </a:lvl8pPr>
            <a:lvl9pPr lvl="8" rtl="0">
              <a:lnSpc>
                <a:spcPct val="100000"/>
              </a:lnSpc>
              <a:spcBef>
                <a:spcPts val="1000"/>
              </a:spcBef>
              <a:spcAft>
                <a:spcPts val="1000"/>
              </a:spcAft>
              <a:buClr>
                <a:schemeClr val="dk2"/>
              </a:buClr>
              <a:buSzPts val="1600"/>
              <a:buNone/>
              <a:defRPr sz="1600">
                <a:solidFill>
                  <a:schemeClr val="dk2"/>
                </a:solidFill>
              </a:defRPr>
            </a:lvl9pPr>
          </a:lstStyle>
          <a:p/>
        </p:txBody>
      </p:sp>
      <p:sp>
        <p:nvSpPr>
          <p:cNvPr id="260" name="Google Shape;260;p40"/>
          <p:cNvSpPr txBox="1"/>
          <p:nvPr>
            <p:ph idx="5"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261" name="Google Shape;261;p40"/>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stics / 2  / Black BG">
  <p:cSld name="CUSTOM_7_1_1_4_1">
    <p:bg>
      <p:bgPr>
        <a:solidFill>
          <a:schemeClr val="lt1"/>
        </a:solidFill>
      </p:bgPr>
    </p:bg>
    <p:spTree>
      <p:nvGrpSpPr>
        <p:cNvPr id="262" name="Shape 262"/>
        <p:cNvGrpSpPr/>
        <p:nvPr/>
      </p:nvGrpSpPr>
      <p:grpSpPr>
        <a:xfrm>
          <a:off x="0" y="0"/>
          <a:ext cx="0" cy="0"/>
          <a:chOff x="0" y="0"/>
          <a:chExt cx="0" cy="0"/>
        </a:xfrm>
      </p:grpSpPr>
      <p:sp>
        <p:nvSpPr>
          <p:cNvPr id="263" name="Google Shape;263;p41"/>
          <p:cNvSpPr/>
          <p:nvPr/>
        </p:nvSpPr>
        <p:spPr>
          <a:xfrm>
            <a:off x="-13650" y="-6450"/>
            <a:ext cx="9171300" cy="5156400"/>
          </a:xfrm>
          <a:prstGeom prst="rect">
            <a:avLst/>
          </a:prstGeom>
          <a:solidFill>
            <a:srgbClr val="26262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 name="Google Shape;264;p41"/>
          <p:cNvSpPr txBox="1"/>
          <p:nvPr>
            <p:ph type="title"/>
          </p:nvPr>
        </p:nvSpPr>
        <p:spPr>
          <a:xfrm>
            <a:off x="943275" y="2075688"/>
            <a:ext cx="2514300" cy="6768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1pPr>
            <a:lvl2pPr lvl="1"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2pPr>
            <a:lvl3pPr lvl="2"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3pPr>
            <a:lvl4pPr lvl="3"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4pPr>
            <a:lvl5pPr lvl="4"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5pPr>
            <a:lvl6pPr lvl="5"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6pPr>
            <a:lvl7pPr lvl="6"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7pPr>
            <a:lvl8pPr lvl="7"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8pPr>
            <a:lvl9pPr lvl="8" rtl="0">
              <a:lnSpc>
                <a:spcPct val="100000"/>
              </a:lnSpc>
              <a:spcBef>
                <a:spcPts val="1000"/>
              </a:spcBef>
              <a:spcAft>
                <a:spcPts val="1000"/>
              </a:spcAft>
              <a:buClr>
                <a:schemeClr val="lt1"/>
              </a:buClr>
              <a:buSzPts val="7200"/>
              <a:buFont typeface="Ubuntu Light"/>
              <a:buNone/>
              <a:defRPr sz="7200">
                <a:solidFill>
                  <a:schemeClr val="lt1"/>
                </a:solidFill>
                <a:latin typeface="Ubuntu Light"/>
                <a:ea typeface="Ubuntu Light"/>
                <a:cs typeface="Ubuntu Light"/>
                <a:sym typeface="Ubuntu Light"/>
              </a:defRPr>
            </a:lvl9pPr>
          </a:lstStyle>
          <a:p/>
        </p:txBody>
      </p:sp>
      <p:sp>
        <p:nvSpPr>
          <p:cNvPr id="265" name="Google Shape;265;p41"/>
          <p:cNvSpPr txBox="1"/>
          <p:nvPr>
            <p:ph idx="2" type="title"/>
          </p:nvPr>
        </p:nvSpPr>
        <p:spPr>
          <a:xfrm>
            <a:off x="3639312" y="2075688"/>
            <a:ext cx="2514300" cy="6768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1pPr>
            <a:lvl2pPr lvl="1"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2pPr>
            <a:lvl3pPr lvl="2"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3pPr>
            <a:lvl4pPr lvl="3"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4pPr>
            <a:lvl5pPr lvl="4"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5pPr>
            <a:lvl6pPr lvl="5"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6pPr>
            <a:lvl7pPr lvl="6"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7pPr>
            <a:lvl8pPr lvl="7"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8pPr>
            <a:lvl9pPr lvl="8" rtl="0">
              <a:lnSpc>
                <a:spcPct val="100000"/>
              </a:lnSpc>
              <a:spcBef>
                <a:spcPts val="1000"/>
              </a:spcBef>
              <a:spcAft>
                <a:spcPts val="1000"/>
              </a:spcAft>
              <a:buClr>
                <a:schemeClr val="lt1"/>
              </a:buClr>
              <a:buSzPts val="7200"/>
              <a:buFont typeface="Ubuntu Light"/>
              <a:buNone/>
              <a:defRPr sz="7200">
                <a:solidFill>
                  <a:schemeClr val="lt1"/>
                </a:solidFill>
                <a:latin typeface="Ubuntu Light"/>
                <a:ea typeface="Ubuntu Light"/>
                <a:cs typeface="Ubuntu Light"/>
                <a:sym typeface="Ubuntu Light"/>
              </a:defRPr>
            </a:lvl9pPr>
          </a:lstStyle>
          <a:p/>
        </p:txBody>
      </p:sp>
      <p:sp>
        <p:nvSpPr>
          <p:cNvPr id="266" name="Google Shape;266;p41"/>
          <p:cNvSpPr txBox="1"/>
          <p:nvPr>
            <p:ph idx="1" type="subTitle"/>
          </p:nvPr>
        </p:nvSpPr>
        <p:spPr>
          <a:xfrm>
            <a:off x="943275" y="2980944"/>
            <a:ext cx="1819200" cy="501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lt1"/>
              </a:buClr>
              <a:buSzPts val="1600"/>
              <a:buFont typeface="Ubuntu Light"/>
              <a:buNone/>
              <a:defRPr sz="1600">
                <a:solidFill>
                  <a:schemeClr val="lt1"/>
                </a:solidFill>
                <a:latin typeface="Ubuntu Light"/>
                <a:ea typeface="Ubuntu Light"/>
                <a:cs typeface="Ubuntu Light"/>
                <a:sym typeface="Ubuntu Light"/>
              </a:defRPr>
            </a:lvl1pPr>
            <a:lvl2pPr lvl="1" rtl="0">
              <a:lnSpc>
                <a:spcPct val="100000"/>
              </a:lnSpc>
              <a:spcBef>
                <a:spcPts val="1000"/>
              </a:spcBef>
              <a:spcAft>
                <a:spcPts val="0"/>
              </a:spcAft>
              <a:buClr>
                <a:schemeClr val="lt1"/>
              </a:buClr>
              <a:buSzPts val="1600"/>
              <a:buNone/>
              <a:defRPr sz="1600">
                <a:solidFill>
                  <a:schemeClr val="lt1"/>
                </a:solidFill>
              </a:defRPr>
            </a:lvl2pPr>
            <a:lvl3pPr lvl="2" rtl="0">
              <a:lnSpc>
                <a:spcPct val="100000"/>
              </a:lnSpc>
              <a:spcBef>
                <a:spcPts val="1000"/>
              </a:spcBef>
              <a:spcAft>
                <a:spcPts val="0"/>
              </a:spcAft>
              <a:buClr>
                <a:schemeClr val="lt1"/>
              </a:buClr>
              <a:buSzPts val="1600"/>
              <a:buNone/>
              <a:defRPr sz="1600">
                <a:solidFill>
                  <a:schemeClr val="lt1"/>
                </a:solidFill>
              </a:defRPr>
            </a:lvl3pPr>
            <a:lvl4pPr lvl="3" rtl="0">
              <a:lnSpc>
                <a:spcPct val="100000"/>
              </a:lnSpc>
              <a:spcBef>
                <a:spcPts val="1000"/>
              </a:spcBef>
              <a:spcAft>
                <a:spcPts val="0"/>
              </a:spcAft>
              <a:buClr>
                <a:schemeClr val="lt1"/>
              </a:buClr>
              <a:buSzPts val="1600"/>
              <a:buNone/>
              <a:defRPr sz="1600">
                <a:solidFill>
                  <a:schemeClr val="lt1"/>
                </a:solidFill>
              </a:defRPr>
            </a:lvl4pPr>
            <a:lvl5pPr lvl="4" rtl="0">
              <a:lnSpc>
                <a:spcPct val="100000"/>
              </a:lnSpc>
              <a:spcBef>
                <a:spcPts val="1000"/>
              </a:spcBef>
              <a:spcAft>
                <a:spcPts val="0"/>
              </a:spcAft>
              <a:buClr>
                <a:schemeClr val="lt1"/>
              </a:buClr>
              <a:buSzPts val="1600"/>
              <a:buNone/>
              <a:defRPr sz="1600">
                <a:solidFill>
                  <a:schemeClr val="lt1"/>
                </a:solidFill>
              </a:defRPr>
            </a:lvl5pPr>
            <a:lvl6pPr lvl="5" rtl="0">
              <a:lnSpc>
                <a:spcPct val="100000"/>
              </a:lnSpc>
              <a:spcBef>
                <a:spcPts val="1000"/>
              </a:spcBef>
              <a:spcAft>
                <a:spcPts val="0"/>
              </a:spcAft>
              <a:buClr>
                <a:schemeClr val="lt1"/>
              </a:buClr>
              <a:buSzPts val="1600"/>
              <a:buNone/>
              <a:defRPr sz="1600">
                <a:solidFill>
                  <a:schemeClr val="lt1"/>
                </a:solidFill>
              </a:defRPr>
            </a:lvl6pPr>
            <a:lvl7pPr lvl="6" rtl="0">
              <a:lnSpc>
                <a:spcPct val="100000"/>
              </a:lnSpc>
              <a:spcBef>
                <a:spcPts val="1000"/>
              </a:spcBef>
              <a:spcAft>
                <a:spcPts val="0"/>
              </a:spcAft>
              <a:buClr>
                <a:schemeClr val="lt1"/>
              </a:buClr>
              <a:buSzPts val="1600"/>
              <a:buNone/>
              <a:defRPr sz="1600">
                <a:solidFill>
                  <a:schemeClr val="lt1"/>
                </a:solidFill>
              </a:defRPr>
            </a:lvl7pPr>
            <a:lvl8pPr lvl="7" rtl="0">
              <a:lnSpc>
                <a:spcPct val="100000"/>
              </a:lnSpc>
              <a:spcBef>
                <a:spcPts val="1000"/>
              </a:spcBef>
              <a:spcAft>
                <a:spcPts val="0"/>
              </a:spcAft>
              <a:buClr>
                <a:schemeClr val="lt1"/>
              </a:buClr>
              <a:buSzPts val="1600"/>
              <a:buNone/>
              <a:defRPr sz="1600">
                <a:solidFill>
                  <a:schemeClr val="lt1"/>
                </a:solidFill>
              </a:defRPr>
            </a:lvl8pPr>
            <a:lvl9pPr lvl="8" rtl="0">
              <a:lnSpc>
                <a:spcPct val="100000"/>
              </a:lnSpc>
              <a:spcBef>
                <a:spcPts val="1000"/>
              </a:spcBef>
              <a:spcAft>
                <a:spcPts val="1000"/>
              </a:spcAft>
              <a:buClr>
                <a:schemeClr val="lt1"/>
              </a:buClr>
              <a:buSzPts val="1600"/>
              <a:buNone/>
              <a:defRPr sz="1600">
                <a:solidFill>
                  <a:schemeClr val="lt1"/>
                </a:solidFill>
              </a:defRPr>
            </a:lvl9pPr>
          </a:lstStyle>
          <a:p/>
        </p:txBody>
      </p:sp>
      <p:sp>
        <p:nvSpPr>
          <p:cNvPr id="267" name="Google Shape;267;p41"/>
          <p:cNvSpPr txBox="1"/>
          <p:nvPr>
            <p:ph idx="3" type="title"/>
          </p:nvPr>
        </p:nvSpPr>
        <p:spPr>
          <a:xfrm>
            <a:off x="942775" y="265575"/>
            <a:ext cx="79404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200"/>
              <a:buFont typeface="Ubuntu Light"/>
              <a:buNone/>
              <a:defRPr sz="3200">
                <a:solidFill>
                  <a:schemeClr val="lt1"/>
                </a:solidFill>
                <a:latin typeface="Ubuntu Light"/>
                <a:ea typeface="Ubuntu Light"/>
                <a:cs typeface="Ubuntu Light"/>
                <a:sym typeface="Ubuntu Light"/>
              </a:defRPr>
            </a:lvl1pPr>
            <a:lvl2pPr lvl="1"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2pPr>
            <a:lvl3pPr lvl="2"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3pPr>
            <a:lvl4pPr lvl="3"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4pPr>
            <a:lvl5pPr lvl="4"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5pPr>
            <a:lvl6pPr lvl="5"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6pPr>
            <a:lvl7pPr lvl="6"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7pPr>
            <a:lvl8pPr lvl="7"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8pPr>
            <a:lvl9pPr lvl="8"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9pPr>
          </a:lstStyle>
          <a:p/>
        </p:txBody>
      </p:sp>
      <p:sp>
        <p:nvSpPr>
          <p:cNvPr id="268" name="Google Shape;268;p41"/>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accent6"/>
                </a:solidFill>
                <a:latin typeface="Ubuntu Light"/>
                <a:ea typeface="Ubuntu Light"/>
                <a:cs typeface="Ubuntu Light"/>
                <a:sym typeface="Ubuntu Light"/>
              </a:defRPr>
            </a:lvl1pPr>
            <a:lvl2pPr lvl="1" rtl="0">
              <a:buNone/>
              <a:defRPr>
                <a:solidFill>
                  <a:schemeClr val="accent6"/>
                </a:solidFill>
                <a:latin typeface="Ubuntu Light"/>
                <a:ea typeface="Ubuntu Light"/>
                <a:cs typeface="Ubuntu Light"/>
                <a:sym typeface="Ubuntu Light"/>
              </a:defRPr>
            </a:lvl2pPr>
            <a:lvl3pPr lvl="2" rtl="0">
              <a:buNone/>
              <a:defRPr>
                <a:solidFill>
                  <a:schemeClr val="accent6"/>
                </a:solidFill>
                <a:latin typeface="Ubuntu Light"/>
                <a:ea typeface="Ubuntu Light"/>
                <a:cs typeface="Ubuntu Light"/>
                <a:sym typeface="Ubuntu Light"/>
              </a:defRPr>
            </a:lvl3pPr>
            <a:lvl4pPr lvl="3" rtl="0">
              <a:buNone/>
              <a:defRPr>
                <a:solidFill>
                  <a:schemeClr val="accent6"/>
                </a:solidFill>
                <a:latin typeface="Ubuntu Light"/>
                <a:ea typeface="Ubuntu Light"/>
                <a:cs typeface="Ubuntu Light"/>
                <a:sym typeface="Ubuntu Light"/>
              </a:defRPr>
            </a:lvl4pPr>
            <a:lvl5pPr lvl="4" rtl="0">
              <a:buNone/>
              <a:defRPr>
                <a:solidFill>
                  <a:schemeClr val="accent6"/>
                </a:solidFill>
                <a:latin typeface="Ubuntu Light"/>
                <a:ea typeface="Ubuntu Light"/>
                <a:cs typeface="Ubuntu Light"/>
                <a:sym typeface="Ubuntu Light"/>
              </a:defRPr>
            </a:lvl5pPr>
            <a:lvl6pPr lvl="5" rtl="0">
              <a:buNone/>
              <a:defRPr>
                <a:solidFill>
                  <a:schemeClr val="accent6"/>
                </a:solidFill>
                <a:latin typeface="Ubuntu Light"/>
                <a:ea typeface="Ubuntu Light"/>
                <a:cs typeface="Ubuntu Light"/>
                <a:sym typeface="Ubuntu Light"/>
              </a:defRPr>
            </a:lvl6pPr>
            <a:lvl7pPr lvl="6" rtl="0">
              <a:buNone/>
              <a:defRPr>
                <a:solidFill>
                  <a:schemeClr val="accent6"/>
                </a:solidFill>
                <a:latin typeface="Ubuntu Light"/>
                <a:ea typeface="Ubuntu Light"/>
                <a:cs typeface="Ubuntu Light"/>
                <a:sym typeface="Ubuntu Light"/>
              </a:defRPr>
            </a:lvl7pPr>
            <a:lvl8pPr lvl="7" rtl="0">
              <a:buNone/>
              <a:defRPr>
                <a:solidFill>
                  <a:schemeClr val="accent6"/>
                </a:solidFill>
                <a:latin typeface="Ubuntu Light"/>
                <a:ea typeface="Ubuntu Light"/>
                <a:cs typeface="Ubuntu Light"/>
                <a:sym typeface="Ubuntu Light"/>
              </a:defRPr>
            </a:lvl8pPr>
            <a:lvl9pPr lvl="8" rtl="0">
              <a:buNone/>
              <a:defRPr>
                <a:solidFill>
                  <a:schemeClr val="accent6"/>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pic>
        <p:nvPicPr>
          <p:cNvPr id="269" name="Google Shape;269;p41"/>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270" name="Google Shape;270;p41"/>
          <p:cNvSpPr/>
          <p:nvPr/>
        </p:nvSpPr>
        <p:spPr>
          <a:xfrm>
            <a:off x="943275" y="1831325"/>
            <a:ext cx="1839300" cy="4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 name="Google Shape;271;p41"/>
          <p:cNvSpPr/>
          <p:nvPr/>
        </p:nvSpPr>
        <p:spPr>
          <a:xfrm>
            <a:off x="3653475" y="1828800"/>
            <a:ext cx="1819200" cy="4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72" name="Google Shape;272;p41"/>
          <p:cNvCxnSpPr/>
          <p:nvPr/>
        </p:nvCxnSpPr>
        <p:spPr>
          <a:xfrm>
            <a:off x="943275" y="1828810"/>
            <a:ext cx="7929600" cy="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41"/>
          <p:cNvSpPr txBox="1"/>
          <p:nvPr>
            <p:ph idx="4" type="subTitle"/>
          </p:nvPr>
        </p:nvSpPr>
        <p:spPr>
          <a:xfrm>
            <a:off x="3639312" y="2980944"/>
            <a:ext cx="1819200" cy="501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lt1"/>
              </a:buClr>
              <a:buSzPts val="1600"/>
              <a:buFont typeface="Ubuntu Light"/>
              <a:buNone/>
              <a:defRPr sz="1600">
                <a:solidFill>
                  <a:schemeClr val="lt1"/>
                </a:solidFill>
                <a:latin typeface="Ubuntu Light"/>
                <a:ea typeface="Ubuntu Light"/>
                <a:cs typeface="Ubuntu Light"/>
                <a:sym typeface="Ubuntu Light"/>
              </a:defRPr>
            </a:lvl1pPr>
            <a:lvl2pPr lvl="1" rtl="0">
              <a:lnSpc>
                <a:spcPct val="100000"/>
              </a:lnSpc>
              <a:spcBef>
                <a:spcPts val="1000"/>
              </a:spcBef>
              <a:spcAft>
                <a:spcPts val="0"/>
              </a:spcAft>
              <a:buClr>
                <a:schemeClr val="lt1"/>
              </a:buClr>
              <a:buSzPts val="1600"/>
              <a:buNone/>
              <a:defRPr sz="1600">
                <a:solidFill>
                  <a:schemeClr val="lt1"/>
                </a:solidFill>
              </a:defRPr>
            </a:lvl2pPr>
            <a:lvl3pPr lvl="2" rtl="0">
              <a:lnSpc>
                <a:spcPct val="100000"/>
              </a:lnSpc>
              <a:spcBef>
                <a:spcPts val="1000"/>
              </a:spcBef>
              <a:spcAft>
                <a:spcPts val="0"/>
              </a:spcAft>
              <a:buClr>
                <a:schemeClr val="lt1"/>
              </a:buClr>
              <a:buSzPts val="1600"/>
              <a:buNone/>
              <a:defRPr sz="1600">
                <a:solidFill>
                  <a:schemeClr val="lt1"/>
                </a:solidFill>
              </a:defRPr>
            </a:lvl3pPr>
            <a:lvl4pPr lvl="3" rtl="0">
              <a:lnSpc>
                <a:spcPct val="100000"/>
              </a:lnSpc>
              <a:spcBef>
                <a:spcPts val="1000"/>
              </a:spcBef>
              <a:spcAft>
                <a:spcPts val="0"/>
              </a:spcAft>
              <a:buClr>
                <a:schemeClr val="lt1"/>
              </a:buClr>
              <a:buSzPts val="1600"/>
              <a:buNone/>
              <a:defRPr sz="1600">
                <a:solidFill>
                  <a:schemeClr val="lt1"/>
                </a:solidFill>
              </a:defRPr>
            </a:lvl4pPr>
            <a:lvl5pPr lvl="4" rtl="0">
              <a:lnSpc>
                <a:spcPct val="100000"/>
              </a:lnSpc>
              <a:spcBef>
                <a:spcPts val="1000"/>
              </a:spcBef>
              <a:spcAft>
                <a:spcPts val="0"/>
              </a:spcAft>
              <a:buClr>
                <a:schemeClr val="lt1"/>
              </a:buClr>
              <a:buSzPts val="1600"/>
              <a:buNone/>
              <a:defRPr sz="1600">
                <a:solidFill>
                  <a:schemeClr val="lt1"/>
                </a:solidFill>
              </a:defRPr>
            </a:lvl5pPr>
            <a:lvl6pPr lvl="5" rtl="0">
              <a:lnSpc>
                <a:spcPct val="100000"/>
              </a:lnSpc>
              <a:spcBef>
                <a:spcPts val="1000"/>
              </a:spcBef>
              <a:spcAft>
                <a:spcPts val="0"/>
              </a:spcAft>
              <a:buClr>
                <a:schemeClr val="lt1"/>
              </a:buClr>
              <a:buSzPts val="1600"/>
              <a:buNone/>
              <a:defRPr sz="1600">
                <a:solidFill>
                  <a:schemeClr val="lt1"/>
                </a:solidFill>
              </a:defRPr>
            </a:lvl6pPr>
            <a:lvl7pPr lvl="6" rtl="0">
              <a:lnSpc>
                <a:spcPct val="100000"/>
              </a:lnSpc>
              <a:spcBef>
                <a:spcPts val="1000"/>
              </a:spcBef>
              <a:spcAft>
                <a:spcPts val="0"/>
              </a:spcAft>
              <a:buClr>
                <a:schemeClr val="lt1"/>
              </a:buClr>
              <a:buSzPts val="1600"/>
              <a:buNone/>
              <a:defRPr sz="1600">
                <a:solidFill>
                  <a:schemeClr val="lt1"/>
                </a:solidFill>
              </a:defRPr>
            </a:lvl7pPr>
            <a:lvl8pPr lvl="7" rtl="0">
              <a:lnSpc>
                <a:spcPct val="100000"/>
              </a:lnSpc>
              <a:spcBef>
                <a:spcPts val="1000"/>
              </a:spcBef>
              <a:spcAft>
                <a:spcPts val="0"/>
              </a:spcAft>
              <a:buClr>
                <a:schemeClr val="lt1"/>
              </a:buClr>
              <a:buSzPts val="1600"/>
              <a:buNone/>
              <a:defRPr sz="1600">
                <a:solidFill>
                  <a:schemeClr val="lt1"/>
                </a:solidFill>
              </a:defRPr>
            </a:lvl8pPr>
            <a:lvl9pPr lvl="8" rtl="0">
              <a:lnSpc>
                <a:spcPct val="100000"/>
              </a:lnSpc>
              <a:spcBef>
                <a:spcPts val="1000"/>
              </a:spcBef>
              <a:spcAft>
                <a:spcPts val="1000"/>
              </a:spcAft>
              <a:buClr>
                <a:schemeClr val="lt1"/>
              </a:buClr>
              <a:buSzPts val="1600"/>
              <a:buNone/>
              <a:defRPr sz="1600">
                <a:solidFill>
                  <a:schemeClr val="lt1"/>
                </a:solidFill>
              </a:defRPr>
            </a:lvl9pPr>
          </a:lstStyle>
          <a:p/>
        </p:txBody>
      </p:sp>
      <p:sp>
        <p:nvSpPr>
          <p:cNvPr id="274" name="Google Shape;274;p41"/>
          <p:cNvSpPr txBox="1"/>
          <p:nvPr>
            <p:ph idx="5"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1pPr>
            <a:lvl2pPr indent="-279400" lvl="1" marL="9144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2pPr>
            <a:lvl3pPr indent="-279400" lvl="2" marL="13716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3pPr>
            <a:lvl4pPr indent="-279400" lvl="3" marL="18288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4pPr>
            <a:lvl5pPr indent="-279400" lvl="4" marL="22860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5pPr>
            <a:lvl6pPr indent="-279400" lvl="5" marL="27432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6pPr>
            <a:lvl7pPr indent="-279400" lvl="6" marL="32004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7pPr>
            <a:lvl8pPr indent="-279400" lvl="7" marL="36576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8pPr>
            <a:lvl9pPr indent="-279400" lvl="8" marL="41148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Black / Center / &gt; 5">
  <p:cSld name="CUSTOM_2">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5"/>
          <p:cNvSpPr txBox="1"/>
          <p:nvPr/>
        </p:nvSpPr>
        <p:spPr>
          <a:xfrm>
            <a:off x="914400" y="1828800"/>
            <a:ext cx="5668200" cy="1193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3200">
              <a:solidFill>
                <a:schemeClr val="lt1"/>
              </a:solidFill>
              <a:latin typeface="Ubuntu Light"/>
              <a:ea typeface="Ubuntu Light"/>
              <a:cs typeface="Ubuntu Light"/>
              <a:sym typeface="Ubuntu Light"/>
            </a:endParaRPr>
          </a:p>
        </p:txBody>
      </p:sp>
      <p:sp>
        <p:nvSpPr>
          <p:cNvPr id="25" name="Google Shape;25;p5"/>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Ubuntu"/>
                <a:ea typeface="Ubuntu"/>
                <a:cs typeface="Ubuntu"/>
                <a:sym typeface="Ubuntu"/>
              </a:defRPr>
            </a:lvl1pPr>
            <a:lvl2pPr lvl="1">
              <a:buNone/>
              <a:defRPr>
                <a:solidFill>
                  <a:schemeClr val="lt1"/>
                </a:solidFill>
                <a:latin typeface="Ubuntu"/>
                <a:ea typeface="Ubuntu"/>
                <a:cs typeface="Ubuntu"/>
                <a:sym typeface="Ubuntu"/>
              </a:defRPr>
            </a:lvl2pPr>
            <a:lvl3pPr lvl="2">
              <a:buNone/>
              <a:defRPr>
                <a:solidFill>
                  <a:schemeClr val="lt1"/>
                </a:solidFill>
                <a:latin typeface="Ubuntu"/>
                <a:ea typeface="Ubuntu"/>
                <a:cs typeface="Ubuntu"/>
                <a:sym typeface="Ubuntu"/>
              </a:defRPr>
            </a:lvl3pPr>
            <a:lvl4pPr lvl="3">
              <a:buNone/>
              <a:defRPr>
                <a:solidFill>
                  <a:schemeClr val="lt1"/>
                </a:solidFill>
                <a:latin typeface="Ubuntu"/>
                <a:ea typeface="Ubuntu"/>
                <a:cs typeface="Ubuntu"/>
                <a:sym typeface="Ubuntu"/>
              </a:defRPr>
            </a:lvl4pPr>
            <a:lvl5pPr lvl="4">
              <a:buNone/>
              <a:defRPr>
                <a:solidFill>
                  <a:schemeClr val="lt1"/>
                </a:solidFill>
                <a:latin typeface="Ubuntu"/>
                <a:ea typeface="Ubuntu"/>
                <a:cs typeface="Ubuntu"/>
                <a:sym typeface="Ubuntu"/>
              </a:defRPr>
            </a:lvl5pPr>
            <a:lvl6pPr lvl="5">
              <a:buNone/>
              <a:defRPr>
                <a:solidFill>
                  <a:schemeClr val="lt1"/>
                </a:solidFill>
                <a:latin typeface="Ubuntu"/>
                <a:ea typeface="Ubuntu"/>
                <a:cs typeface="Ubuntu"/>
                <a:sym typeface="Ubuntu"/>
              </a:defRPr>
            </a:lvl6pPr>
            <a:lvl7pPr lvl="6">
              <a:buNone/>
              <a:defRPr>
                <a:solidFill>
                  <a:schemeClr val="lt1"/>
                </a:solidFill>
                <a:latin typeface="Ubuntu"/>
                <a:ea typeface="Ubuntu"/>
                <a:cs typeface="Ubuntu"/>
                <a:sym typeface="Ubuntu"/>
              </a:defRPr>
            </a:lvl7pPr>
            <a:lvl8pPr lvl="7">
              <a:buNone/>
              <a:defRPr>
                <a:solidFill>
                  <a:schemeClr val="lt1"/>
                </a:solidFill>
                <a:latin typeface="Ubuntu"/>
                <a:ea typeface="Ubuntu"/>
                <a:cs typeface="Ubuntu"/>
                <a:sym typeface="Ubuntu"/>
              </a:defRPr>
            </a:lvl8pPr>
            <a:lvl9pPr lvl="8">
              <a:buNone/>
              <a:defRPr>
                <a:solidFill>
                  <a:schemeClr val="lt1"/>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chemeClr val="lt1"/>
                </a:solidFill>
                <a:latin typeface="Ubuntu"/>
                <a:ea typeface="Ubuntu"/>
                <a:cs typeface="Ubuntu"/>
                <a:sym typeface="Ubuntu"/>
              </a:rPr>
              <a:t>Confidential</a:t>
            </a:r>
            <a:endParaRPr b="1" sz="800">
              <a:solidFill>
                <a:schemeClr val="lt1"/>
              </a:solidFill>
              <a:latin typeface="Ubuntu"/>
              <a:ea typeface="Ubuntu"/>
              <a:cs typeface="Ubuntu"/>
              <a:sym typeface="Ubuntu"/>
            </a:endParaRPr>
          </a:p>
        </p:txBody>
      </p:sp>
      <p:sp>
        <p:nvSpPr>
          <p:cNvPr id="27" name="Google Shape;27;p5"/>
          <p:cNvSpPr txBox="1"/>
          <p:nvPr>
            <p:ph type="title"/>
          </p:nvPr>
        </p:nvSpPr>
        <p:spPr>
          <a:xfrm>
            <a:off x="916425" y="1828800"/>
            <a:ext cx="3896700" cy="10098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lt1"/>
              </a:buClr>
              <a:buSzPts val="3200"/>
              <a:buFont typeface="Ubuntu"/>
              <a:buNone/>
              <a:defRPr sz="3200">
                <a:solidFill>
                  <a:schemeClr val="lt1"/>
                </a:solidFill>
                <a:latin typeface="Ubuntu"/>
                <a:ea typeface="Ubuntu"/>
                <a:cs typeface="Ubuntu"/>
                <a:sym typeface="Ubuntu"/>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8" name="Google Shape;28;p5"/>
          <p:cNvSpPr txBox="1"/>
          <p:nvPr>
            <p:ph idx="1" type="subTitle"/>
          </p:nvPr>
        </p:nvSpPr>
        <p:spPr>
          <a:xfrm>
            <a:off x="942775" y="2959550"/>
            <a:ext cx="3870300" cy="247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Ubuntu Light"/>
              <a:buNone/>
              <a:defRPr sz="1600">
                <a:solidFill>
                  <a:schemeClr val="lt1"/>
                </a:solidFill>
                <a:latin typeface="Ubuntu Light"/>
                <a:ea typeface="Ubuntu Light"/>
                <a:cs typeface="Ubuntu Light"/>
                <a:sym typeface="Ubuntu Light"/>
              </a:defRPr>
            </a:lvl1pPr>
            <a:lvl2pPr lvl="1"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2pPr>
            <a:lvl3pPr lvl="2"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3pPr>
            <a:lvl4pPr lvl="3"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4pPr>
            <a:lvl5pPr lvl="4"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5pPr>
            <a:lvl6pPr lvl="5"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6pPr>
            <a:lvl7pPr lvl="6"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7pPr>
            <a:lvl8pPr lvl="7"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8pPr>
            <a:lvl9pPr lvl="8"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stics / 3 / Orange Line 1">
  <p:cSld name="CUSTOM_7_1_1_3">
    <p:spTree>
      <p:nvGrpSpPr>
        <p:cNvPr id="275" name="Shape 275"/>
        <p:cNvGrpSpPr/>
        <p:nvPr/>
      </p:nvGrpSpPr>
      <p:grpSpPr>
        <a:xfrm>
          <a:off x="0" y="0"/>
          <a:ext cx="0" cy="0"/>
          <a:chOff x="0" y="0"/>
          <a:chExt cx="0" cy="0"/>
        </a:xfrm>
      </p:grpSpPr>
      <p:sp>
        <p:nvSpPr>
          <p:cNvPr id="276" name="Google Shape;276;p42"/>
          <p:cNvSpPr txBox="1"/>
          <p:nvPr>
            <p:ph type="title"/>
          </p:nvPr>
        </p:nvSpPr>
        <p:spPr>
          <a:xfrm>
            <a:off x="943275" y="2075688"/>
            <a:ext cx="2514300" cy="6768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SzPts val="7200"/>
              <a:buFont typeface="Ubuntu Light"/>
              <a:buNone/>
              <a:defRPr sz="7200">
                <a:latin typeface="Ubuntu Light"/>
                <a:ea typeface="Ubuntu Light"/>
                <a:cs typeface="Ubuntu Light"/>
                <a:sym typeface="Ubuntu Light"/>
              </a:defRPr>
            </a:lvl1pPr>
            <a:lvl2pPr lvl="1"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2pPr>
            <a:lvl3pPr lvl="2"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3pPr>
            <a:lvl4pPr lvl="3"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4pPr>
            <a:lvl5pPr lvl="4"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5pPr>
            <a:lvl6pPr lvl="5"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6pPr>
            <a:lvl7pPr lvl="6"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7pPr>
            <a:lvl8pPr lvl="7"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8pPr>
            <a:lvl9pPr lvl="8" rtl="0">
              <a:lnSpc>
                <a:spcPct val="100000"/>
              </a:lnSpc>
              <a:spcBef>
                <a:spcPts val="1000"/>
              </a:spcBef>
              <a:spcAft>
                <a:spcPts val="1000"/>
              </a:spcAft>
              <a:buSzPts val="7200"/>
              <a:buFont typeface="Ubuntu Light"/>
              <a:buNone/>
              <a:defRPr sz="7200">
                <a:latin typeface="Ubuntu Light"/>
                <a:ea typeface="Ubuntu Light"/>
                <a:cs typeface="Ubuntu Light"/>
                <a:sym typeface="Ubuntu Light"/>
              </a:defRPr>
            </a:lvl9pPr>
          </a:lstStyle>
          <a:p/>
        </p:txBody>
      </p:sp>
      <p:sp>
        <p:nvSpPr>
          <p:cNvPr id="277" name="Google Shape;277;p42"/>
          <p:cNvSpPr txBox="1"/>
          <p:nvPr>
            <p:ph idx="2" type="title"/>
          </p:nvPr>
        </p:nvSpPr>
        <p:spPr>
          <a:xfrm>
            <a:off x="3639312" y="2075688"/>
            <a:ext cx="2514300" cy="6768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SzPts val="7200"/>
              <a:buFont typeface="Ubuntu Light"/>
              <a:buNone/>
              <a:defRPr sz="7200">
                <a:latin typeface="Ubuntu Light"/>
                <a:ea typeface="Ubuntu Light"/>
                <a:cs typeface="Ubuntu Light"/>
                <a:sym typeface="Ubuntu Light"/>
              </a:defRPr>
            </a:lvl1pPr>
            <a:lvl2pPr lvl="1"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2pPr>
            <a:lvl3pPr lvl="2"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3pPr>
            <a:lvl4pPr lvl="3"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4pPr>
            <a:lvl5pPr lvl="4"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5pPr>
            <a:lvl6pPr lvl="5"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6pPr>
            <a:lvl7pPr lvl="6"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7pPr>
            <a:lvl8pPr lvl="7"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8pPr>
            <a:lvl9pPr lvl="8" rtl="0">
              <a:lnSpc>
                <a:spcPct val="100000"/>
              </a:lnSpc>
              <a:spcBef>
                <a:spcPts val="1000"/>
              </a:spcBef>
              <a:spcAft>
                <a:spcPts val="1000"/>
              </a:spcAft>
              <a:buSzPts val="7200"/>
              <a:buFont typeface="Ubuntu Light"/>
              <a:buNone/>
              <a:defRPr sz="7200">
                <a:latin typeface="Ubuntu Light"/>
                <a:ea typeface="Ubuntu Light"/>
                <a:cs typeface="Ubuntu Light"/>
                <a:sym typeface="Ubuntu Light"/>
              </a:defRPr>
            </a:lvl9pPr>
          </a:lstStyle>
          <a:p/>
        </p:txBody>
      </p:sp>
      <p:sp>
        <p:nvSpPr>
          <p:cNvPr id="278" name="Google Shape;278;p42"/>
          <p:cNvSpPr txBox="1"/>
          <p:nvPr>
            <p:ph idx="3" type="title"/>
          </p:nvPr>
        </p:nvSpPr>
        <p:spPr>
          <a:xfrm>
            <a:off x="6345936" y="2075688"/>
            <a:ext cx="2514300" cy="6768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SzPts val="7200"/>
              <a:buFont typeface="Ubuntu Light"/>
              <a:buNone/>
              <a:defRPr sz="7200">
                <a:latin typeface="Ubuntu Light"/>
                <a:ea typeface="Ubuntu Light"/>
                <a:cs typeface="Ubuntu Light"/>
                <a:sym typeface="Ubuntu Light"/>
              </a:defRPr>
            </a:lvl1pPr>
            <a:lvl2pPr lvl="1"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2pPr>
            <a:lvl3pPr lvl="2"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3pPr>
            <a:lvl4pPr lvl="3"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4pPr>
            <a:lvl5pPr lvl="4"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5pPr>
            <a:lvl6pPr lvl="5"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6pPr>
            <a:lvl7pPr lvl="6"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7pPr>
            <a:lvl8pPr lvl="7"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8pPr>
            <a:lvl9pPr lvl="8" rtl="0">
              <a:lnSpc>
                <a:spcPct val="100000"/>
              </a:lnSpc>
              <a:spcBef>
                <a:spcPts val="1000"/>
              </a:spcBef>
              <a:spcAft>
                <a:spcPts val="1000"/>
              </a:spcAft>
              <a:buSzPts val="7200"/>
              <a:buFont typeface="Ubuntu Light"/>
              <a:buNone/>
              <a:defRPr sz="7200">
                <a:latin typeface="Ubuntu Light"/>
                <a:ea typeface="Ubuntu Light"/>
                <a:cs typeface="Ubuntu Light"/>
                <a:sym typeface="Ubuntu Light"/>
              </a:defRPr>
            </a:lvl9pPr>
          </a:lstStyle>
          <a:p/>
        </p:txBody>
      </p:sp>
      <p:sp>
        <p:nvSpPr>
          <p:cNvPr id="279" name="Google Shape;279;p42"/>
          <p:cNvSpPr txBox="1"/>
          <p:nvPr>
            <p:ph idx="1" type="subTitle"/>
          </p:nvPr>
        </p:nvSpPr>
        <p:spPr>
          <a:xfrm>
            <a:off x="943275" y="2980944"/>
            <a:ext cx="1819200" cy="501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2"/>
              </a:buClr>
              <a:buSzPts val="1600"/>
              <a:buFont typeface="Ubuntu Light"/>
              <a:buNone/>
              <a:defRPr sz="1600">
                <a:solidFill>
                  <a:schemeClr val="dk2"/>
                </a:solidFill>
                <a:latin typeface="Ubuntu Light"/>
                <a:ea typeface="Ubuntu Light"/>
                <a:cs typeface="Ubuntu Light"/>
                <a:sym typeface="Ubuntu Light"/>
              </a:defRPr>
            </a:lvl1pPr>
            <a:lvl2pPr lvl="1" rtl="0">
              <a:lnSpc>
                <a:spcPct val="100000"/>
              </a:lnSpc>
              <a:spcBef>
                <a:spcPts val="1000"/>
              </a:spcBef>
              <a:spcAft>
                <a:spcPts val="0"/>
              </a:spcAft>
              <a:buClr>
                <a:schemeClr val="dk2"/>
              </a:buClr>
              <a:buSzPts val="1600"/>
              <a:buNone/>
              <a:defRPr sz="1600">
                <a:solidFill>
                  <a:schemeClr val="dk2"/>
                </a:solidFill>
              </a:defRPr>
            </a:lvl2pPr>
            <a:lvl3pPr lvl="2" rtl="0">
              <a:lnSpc>
                <a:spcPct val="100000"/>
              </a:lnSpc>
              <a:spcBef>
                <a:spcPts val="1000"/>
              </a:spcBef>
              <a:spcAft>
                <a:spcPts val="0"/>
              </a:spcAft>
              <a:buClr>
                <a:schemeClr val="dk2"/>
              </a:buClr>
              <a:buSzPts val="1600"/>
              <a:buNone/>
              <a:defRPr sz="1600">
                <a:solidFill>
                  <a:schemeClr val="dk2"/>
                </a:solidFill>
              </a:defRPr>
            </a:lvl3pPr>
            <a:lvl4pPr lvl="3" rtl="0">
              <a:lnSpc>
                <a:spcPct val="100000"/>
              </a:lnSpc>
              <a:spcBef>
                <a:spcPts val="1000"/>
              </a:spcBef>
              <a:spcAft>
                <a:spcPts val="0"/>
              </a:spcAft>
              <a:buClr>
                <a:schemeClr val="dk2"/>
              </a:buClr>
              <a:buSzPts val="1600"/>
              <a:buNone/>
              <a:defRPr sz="1600">
                <a:solidFill>
                  <a:schemeClr val="dk2"/>
                </a:solidFill>
              </a:defRPr>
            </a:lvl4pPr>
            <a:lvl5pPr lvl="4" rtl="0">
              <a:lnSpc>
                <a:spcPct val="100000"/>
              </a:lnSpc>
              <a:spcBef>
                <a:spcPts val="1000"/>
              </a:spcBef>
              <a:spcAft>
                <a:spcPts val="0"/>
              </a:spcAft>
              <a:buClr>
                <a:schemeClr val="dk2"/>
              </a:buClr>
              <a:buSzPts val="1600"/>
              <a:buNone/>
              <a:defRPr sz="1600">
                <a:solidFill>
                  <a:schemeClr val="dk2"/>
                </a:solidFill>
              </a:defRPr>
            </a:lvl5pPr>
            <a:lvl6pPr lvl="5" rtl="0">
              <a:lnSpc>
                <a:spcPct val="100000"/>
              </a:lnSpc>
              <a:spcBef>
                <a:spcPts val="1000"/>
              </a:spcBef>
              <a:spcAft>
                <a:spcPts val="0"/>
              </a:spcAft>
              <a:buClr>
                <a:schemeClr val="dk2"/>
              </a:buClr>
              <a:buSzPts val="1600"/>
              <a:buNone/>
              <a:defRPr sz="1600">
                <a:solidFill>
                  <a:schemeClr val="dk2"/>
                </a:solidFill>
              </a:defRPr>
            </a:lvl6pPr>
            <a:lvl7pPr lvl="6" rtl="0">
              <a:lnSpc>
                <a:spcPct val="100000"/>
              </a:lnSpc>
              <a:spcBef>
                <a:spcPts val="1000"/>
              </a:spcBef>
              <a:spcAft>
                <a:spcPts val="0"/>
              </a:spcAft>
              <a:buClr>
                <a:schemeClr val="dk2"/>
              </a:buClr>
              <a:buSzPts val="1600"/>
              <a:buNone/>
              <a:defRPr sz="1600">
                <a:solidFill>
                  <a:schemeClr val="dk2"/>
                </a:solidFill>
              </a:defRPr>
            </a:lvl7pPr>
            <a:lvl8pPr lvl="7" rtl="0">
              <a:lnSpc>
                <a:spcPct val="100000"/>
              </a:lnSpc>
              <a:spcBef>
                <a:spcPts val="1000"/>
              </a:spcBef>
              <a:spcAft>
                <a:spcPts val="0"/>
              </a:spcAft>
              <a:buClr>
                <a:schemeClr val="dk2"/>
              </a:buClr>
              <a:buSzPts val="1600"/>
              <a:buNone/>
              <a:defRPr sz="1600">
                <a:solidFill>
                  <a:schemeClr val="dk2"/>
                </a:solidFill>
              </a:defRPr>
            </a:lvl8pPr>
            <a:lvl9pPr lvl="8" rtl="0">
              <a:lnSpc>
                <a:spcPct val="100000"/>
              </a:lnSpc>
              <a:spcBef>
                <a:spcPts val="1000"/>
              </a:spcBef>
              <a:spcAft>
                <a:spcPts val="1000"/>
              </a:spcAft>
              <a:buClr>
                <a:schemeClr val="dk2"/>
              </a:buClr>
              <a:buSzPts val="1600"/>
              <a:buNone/>
              <a:defRPr sz="1600">
                <a:solidFill>
                  <a:schemeClr val="dk2"/>
                </a:solidFill>
              </a:defRPr>
            </a:lvl9pPr>
          </a:lstStyle>
          <a:p/>
        </p:txBody>
      </p:sp>
      <p:sp>
        <p:nvSpPr>
          <p:cNvPr id="280" name="Google Shape;280;p42"/>
          <p:cNvSpPr txBox="1"/>
          <p:nvPr>
            <p:ph idx="4" type="title"/>
          </p:nvPr>
        </p:nvSpPr>
        <p:spPr>
          <a:xfrm>
            <a:off x="942775" y="265575"/>
            <a:ext cx="79404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281" name="Google Shape;281;p42"/>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282" name="Google Shape;282;p42"/>
          <p:cNvSpPr/>
          <p:nvPr/>
        </p:nvSpPr>
        <p:spPr>
          <a:xfrm>
            <a:off x="943275" y="1831325"/>
            <a:ext cx="1839300" cy="4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42"/>
          <p:cNvSpPr/>
          <p:nvPr/>
        </p:nvSpPr>
        <p:spPr>
          <a:xfrm>
            <a:off x="3653475" y="1828800"/>
            <a:ext cx="1819200" cy="4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84" name="Google Shape;284;p42"/>
          <p:cNvCxnSpPr/>
          <p:nvPr/>
        </p:nvCxnSpPr>
        <p:spPr>
          <a:xfrm>
            <a:off x="943275" y="1828810"/>
            <a:ext cx="7929600" cy="0"/>
          </a:xfrm>
          <a:prstGeom prst="straightConnector1">
            <a:avLst/>
          </a:prstGeom>
          <a:noFill/>
          <a:ln cap="flat" cmpd="sng" w="9525">
            <a:solidFill>
              <a:srgbClr val="E5E5E5"/>
            </a:solidFill>
            <a:prstDash val="solid"/>
            <a:round/>
            <a:headEnd len="med" w="med" type="none"/>
            <a:tailEnd len="med" w="med" type="none"/>
          </a:ln>
        </p:spPr>
      </p:cxnSp>
      <p:sp>
        <p:nvSpPr>
          <p:cNvPr id="285" name="Google Shape;285;p42"/>
          <p:cNvSpPr txBox="1"/>
          <p:nvPr>
            <p:ph idx="5" type="subTitle"/>
          </p:nvPr>
        </p:nvSpPr>
        <p:spPr>
          <a:xfrm>
            <a:off x="3639312" y="2980944"/>
            <a:ext cx="1819200" cy="501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2"/>
              </a:buClr>
              <a:buSzPts val="1600"/>
              <a:buFont typeface="Ubuntu Light"/>
              <a:buNone/>
              <a:defRPr sz="1600">
                <a:solidFill>
                  <a:schemeClr val="dk2"/>
                </a:solidFill>
                <a:latin typeface="Ubuntu Light"/>
                <a:ea typeface="Ubuntu Light"/>
                <a:cs typeface="Ubuntu Light"/>
                <a:sym typeface="Ubuntu Light"/>
              </a:defRPr>
            </a:lvl1pPr>
            <a:lvl2pPr lvl="1" rtl="0">
              <a:lnSpc>
                <a:spcPct val="100000"/>
              </a:lnSpc>
              <a:spcBef>
                <a:spcPts val="1000"/>
              </a:spcBef>
              <a:spcAft>
                <a:spcPts val="0"/>
              </a:spcAft>
              <a:buClr>
                <a:schemeClr val="dk2"/>
              </a:buClr>
              <a:buSzPts val="1600"/>
              <a:buNone/>
              <a:defRPr sz="1600">
                <a:solidFill>
                  <a:schemeClr val="dk2"/>
                </a:solidFill>
              </a:defRPr>
            </a:lvl2pPr>
            <a:lvl3pPr lvl="2" rtl="0">
              <a:lnSpc>
                <a:spcPct val="100000"/>
              </a:lnSpc>
              <a:spcBef>
                <a:spcPts val="1000"/>
              </a:spcBef>
              <a:spcAft>
                <a:spcPts val="0"/>
              </a:spcAft>
              <a:buClr>
                <a:schemeClr val="dk2"/>
              </a:buClr>
              <a:buSzPts val="1600"/>
              <a:buNone/>
              <a:defRPr sz="1600">
                <a:solidFill>
                  <a:schemeClr val="dk2"/>
                </a:solidFill>
              </a:defRPr>
            </a:lvl3pPr>
            <a:lvl4pPr lvl="3" rtl="0">
              <a:lnSpc>
                <a:spcPct val="100000"/>
              </a:lnSpc>
              <a:spcBef>
                <a:spcPts val="1000"/>
              </a:spcBef>
              <a:spcAft>
                <a:spcPts val="0"/>
              </a:spcAft>
              <a:buClr>
                <a:schemeClr val="dk2"/>
              </a:buClr>
              <a:buSzPts val="1600"/>
              <a:buNone/>
              <a:defRPr sz="1600">
                <a:solidFill>
                  <a:schemeClr val="dk2"/>
                </a:solidFill>
              </a:defRPr>
            </a:lvl4pPr>
            <a:lvl5pPr lvl="4" rtl="0">
              <a:lnSpc>
                <a:spcPct val="100000"/>
              </a:lnSpc>
              <a:spcBef>
                <a:spcPts val="1000"/>
              </a:spcBef>
              <a:spcAft>
                <a:spcPts val="0"/>
              </a:spcAft>
              <a:buClr>
                <a:schemeClr val="dk2"/>
              </a:buClr>
              <a:buSzPts val="1600"/>
              <a:buNone/>
              <a:defRPr sz="1600">
                <a:solidFill>
                  <a:schemeClr val="dk2"/>
                </a:solidFill>
              </a:defRPr>
            </a:lvl5pPr>
            <a:lvl6pPr lvl="5" rtl="0">
              <a:lnSpc>
                <a:spcPct val="100000"/>
              </a:lnSpc>
              <a:spcBef>
                <a:spcPts val="1000"/>
              </a:spcBef>
              <a:spcAft>
                <a:spcPts val="0"/>
              </a:spcAft>
              <a:buClr>
                <a:schemeClr val="dk2"/>
              </a:buClr>
              <a:buSzPts val="1600"/>
              <a:buNone/>
              <a:defRPr sz="1600">
                <a:solidFill>
                  <a:schemeClr val="dk2"/>
                </a:solidFill>
              </a:defRPr>
            </a:lvl6pPr>
            <a:lvl7pPr lvl="6" rtl="0">
              <a:lnSpc>
                <a:spcPct val="100000"/>
              </a:lnSpc>
              <a:spcBef>
                <a:spcPts val="1000"/>
              </a:spcBef>
              <a:spcAft>
                <a:spcPts val="0"/>
              </a:spcAft>
              <a:buClr>
                <a:schemeClr val="dk2"/>
              </a:buClr>
              <a:buSzPts val="1600"/>
              <a:buNone/>
              <a:defRPr sz="1600">
                <a:solidFill>
                  <a:schemeClr val="dk2"/>
                </a:solidFill>
              </a:defRPr>
            </a:lvl7pPr>
            <a:lvl8pPr lvl="7" rtl="0">
              <a:lnSpc>
                <a:spcPct val="100000"/>
              </a:lnSpc>
              <a:spcBef>
                <a:spcPts val="1000"/>
              </a:spcBef>
              <a:spcAft>
                <a:spcPts val="0"/>
              </a:spcAft>
              <a:buClr>
                <a:schemeClr val="dk2"/>
              </a:buClr>
              <a:buSzPts val="1600"/>
              <a:buNone/>
              <a:defRPr sz="1600">
                <a:solidFill>
                  <a:schemeClr val="dk2"/>
                </a:solidFill>
              </a:defRPr>
            </a:lvl8pPr>
            <a:lvl9pPr lvl="8" rtl="0">
              <a:lnSpc>
                <a:spcPct val="100000"/>
              </a:lnSpc>
              <a:spcBef>
                <a:spcPts val="1000"/>
              </a:spcBef>
              <a:spcAft>
                <a:spcPts val="1000"/>
              </a:spcAft>
              <a:buClr>
                <a:schemeClr val="dk2"/>
              </a:buClr>
              <a:buSzPts val="1600"/>
              <a:buNone/>
              <a:defRPr sz="1600">
                <a:solidFill>
                  <a:schemeClr val="dk2"/>
                </a:solidFill>
              </a:defRPr>
            </a:lvl9pPr>
          </a:lstStyle>
          <a:p/>
        </p:txBody>
      </p:sp>
      <p:sp>
        <p:nvSpPr>
          <p:cNvPr id="286" name="Google Shape;286;p42"/>
          <p:cNvSpPr/>
          <p:nvPr/>
        </p:nvSpPr>
        <p:spPr>
          <a:xfrm>
            <a:off x="6365715" y="1828800"/>
            <a:ext cx="1839300" cy="4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42"/>
          <p:cNvSpPr txBox="1"/>
          <p:nvPr>
            <p:ph idx="6" type="subTitle"/>
          </p:nvPr>
        </p:nvSpPr>
        <p:spPr>
          <a:xfrm>
            <a:off x="6355080" y="2980944"/>
            <a:ext cx="1819200" cy="501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2"/>
              </a:buClr>
              <a:buSzPts val="1600"/>
              <a:buFont typeface="Ubuntu Light"/>
              <a:buNone/>
              <a:defRPr sz="1600">
                <a:solidFill>
                  <a:schemeClr val="dk2"/>
                </a:solidFill>
                <a:latin typeface="Ubuntu Light"/>
                <a:ea typeface="Ubuntu Light"/>
                <a:cs typeface="Ubuntu Light"/>
                <a:sym typeface="Ubuntu Light"/>
              </a:defRPr>
            </a:lvl1pPr>
            <a:lvl2pPr lvl="1" rtl="0">
              <a:lnSpc>
                <a:spcPct val="100000"/>
              </a:lnSpc>
              <a:spcBef>
                <a:spcPts val="1000"/>
              </a:spcBef>
              <a:spcAft>
                <a:spcPts val="0"/>
              </a:spcAft>
              <a:buClr>
                <a:schemeClr val="dk2"/>
              </a:buClr>
              <a:buSzPts val="1600"/>
              <a:buNone/>
              <a:defRPr sz="1600">
                <a:solidFill>
                  <a:schemeClr val="dk2"/>
                </a:solidFill>
              </a:defRPr>
            </a:lvl2pPr>
            <a:lvl3pPr lvl="2" rtl="0">
              <a:lnSpc>
                <a:spcPct val="100000"/>
              </a:lnSpc>
              <a:spcBef>
                <a:spcPts val="1000"/>
              </a:spcBef>
              <a:spcAft>
                <a:spcPts val="0"/>
              </a:spcAft>
              <a:buClr>
                <a:schemeClr val="dk2"/>
              </a:buClr>
              <a:buSzPts val="1600"/>
              <a:buNone/>
              <a:defRPr sz="1600">
                <a:solidFill>
                  <a:schemeClr val="dk2"/>
                </a:solidFill>
              </a:defRPr>
            </a:lvl3pPr>
            <a:lvl4pPr lvl="3" rtl="0">
              <a:lnSpc>
                <a:spcPct val="100000"/>
              </a:lnSpc>
              <a:spcBef>
                <a:spcPts val="1000"/>
              </a:spcBef>
              <a:spcAft>
                <a:spcPts val="0"/>
              </a:spcAft>
              <a:buClr>
                <a:schemeClr val="dk2"/>
              </a:buClr>
              <a:buSzPts val="1600"/>
              <a:buNone/>
              <a:defRPr sz="1600">
                <a:solidFill>
                  <a:schemeClr val="dk2"/>
                </a:solidFill>
              </a:defRPr>
            </a:lvl4pPr>
            <a:lvl5pPr lvl="4" rtl="0">
              <a:lnSpc>
                <a:spcPct val="100000"/>
              </a:lnSpc>
              <a:spcBef>
                <a:spcPts val="1000"/>
              </a:spcBef>
              <a:spcAft>
                <a:spcPts val="0"/>
              </a:spcAft>
              <a:buClr>
                <a:schemeClr val="dk2"/>
              </a:buClr>
              <a:buSzPts val="1600"/>
              <a:buNone/>
              <a:defRPr sz="1600">
                <a:solidFill>
                  <a:schemeClr val="dk2"/>
                </a:solidFill>
              </a:defRPr>
            </a:lvl5pPr>
            <a:lvl6pPr lvl="5" rtl="0">
              <a:lnSpc>
                <a:spcPct val="100000"/>
              </a:lnSpc>
              <a:spcBef>
                <a:spcPts val="1000"/>
              </a:spcBef>
              <a:spcAft>
                <a:spcPts val="0"/>
              </a:spcAft>
              <a:buClr>
                <a:schemeClr val="dk2"/>
              </a:buClr>
              <a:buSzPts val="1600"/>
              <a:buNone/>
              <a:defRPr sz="1600">
                <a:solidFill>
                  <a:schemeClr val="dk2"/>
                </a:solidFill>
              </a:defRPr>
            </a:lvl6pPr>
            <a:lvl7pPr lvl="6" rtl="0">
              <a:lnSpc>
                <a:spcPct val="100000"/>
              </a:lnSpc>
              <a:spcBef>
                <a:spcPts val="1000"/>
              </a:spcBef>
              <a:spcAft>
                <a:spcPts val="0"/>
              </a:spcAft>
              <a:buClr>
                <a:schemeClr val="dk2"/>
              </a:buClr>
              <a:buSzPts val="1600"/>
              <a:buNone/>
              <a:defRPr sz="1600">
                <a:solidFill>
                  <a:schemeClr val="dk2"/>
                </a:solidFill>
              </a:defRPr>
            </a:lvl7pPr>
            <a:lvl8pPr lvl="7" rtl="0">
              <a:lnSpc>
                <a:spcPct val="100000"/>
              </a:lnSpc>
              <a:spcBef>
                <a:spcPts val="1000"/>
              </a:spcBef>
              <a:spcAft>
                <a:spcPts val="0"/>
              </a:spcAft>
              <a:buClr>
                <a:schemeClr val="dk2"/>
              </a:buClr>
              <a:buSzPts val="1600"/>
              <a:buNone/>
              <a:defRPr sz="1600">
                <a:solidFill>
                  <a:schemeClr val="dk2"/>
                </a:solidFill>
              </a:defRPr>
            </a:lvl8pPr>
            <a:lvl9pPr lvl="8" rtl="0">
              <a:lnSpc>
                <a:spcPct val="100000"/>
              </a:lnSpc>
              <a:spcBef>
                <a:spcPts val="1000"/>
              </a:spcBef>
              <a:spcAft>
                <a:spcPts val="1000"/>
              </a:spcAft>
              <a:buClr>
                <a:schemeClr val="dk2"/>
              </a:buClr>
              <a:buSzPts val="1600"/>
              <a:buNone/>
              <a:defRPr sz="1600">
                <a:solidFill>
                  <a:schemeClr val="dk2"/>
                </a:solidFill>
              </a:defRPr>
            </a:lvl9pPr>
          </a:lstStyle>
          <a:p/>
        </p:txBody>
      </p:sp>
      <p:sp>
        <p:nvSpPr>
          <p:cNvPr id="288" name="Google Shape;288;p42"/>
          <p:cNvSpPr txBox="1"/>
          <p:nvPr>
            <p:ph idx="7"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289" name="Google Shape;289;p42"/>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stics / 3 / Black Line">
  <p:cSld name="CUSTOM_7_1_1_2">
    <p:spTree>
      <p:nvGrpSpPr>
        <p:cNvPr id="290" name="Shape 290"/>
        <p:cNvGrpSpPr/>
        <p:nvPr/>
      </p:nvGrpSpPr>
      <p:grpSpPr>
        <a:xfrm>
          <a:off x="0" y="0"/>
          <a:ext cx="0" cy="0"/>
          <a:chOff x="0" y="0"/>
          <a:chExt cx="0" cy="0"/>
        </a:xfrm>
      </p:grpSpPr>
      <p:sp>
        <p:nvSpPr>
          <p:cNvPr id="291" name="Google Shape;291;p43"/>
          <p:cNvSpPr txBox="1"/>
          <p:nvPr>
            <p:ph type="title"/>
          </p:nvPr>
        </p:nvSpPr>
        <p:spPr>
          <a:xfrm>
            <a:off x="943275" y="2075688"/>
            <a:ext cx="2514300" cy="6768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SzPts val="7200"/>
              <a:buFont typeface="Ubuntu Light"/>
              <a:buNone/>
              <a:defRPr sz="7200">
                <a:latin typeface="Ubuntu Light"/>
                <a:ea typeface="Ubuntu Light"/>
                <a:cs typeface="Ubuntu Light"/>
                <a:sym typeface="Ubuntu Light"/>
              </a:defRPr>
            </a:lvl1pPr>
            <a:lvl2pPr lvl="1"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2pPr>
            <a:lvl3pPr lvl="2"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3pPr>
            <a:lvl4pPr lvl="3"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4pPr>
            <a:lvl5pPr lvl="4"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5pPr>
            <a:lvl6pPr lvl="5"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6pPr>
            <a:lvl7pPr lvl="6"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7pPr>
            <a:lvl8pPr lvl="7"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8pPr>
            <a:lvl9pPr lvl="8" rtl="0">
              <a:lnSpc>
                <a:spcPct val="100000"/>
              </a:lnSpc>
              <a:spcBef>
                <a:spcPts val="1000"/>
              </a:spcBef>
              <a:spcAft>
                <a:spcPts val="1000"/>
              </a:spcAft>
              <a:buSzPts val="7200"/>
              <a:buFont typeface="Ubuntu Light"/>
              <a:buNone/>
              <a:defRPr sz="7200">
                <a:latin typeface="Ubuntu Light"/>
                <a:ea typeface="Ubuntu Light"/>
                <a:cs typeface="Ubuntu Light"/>
                <a:sym typeface="Ubuntu Light"/>
              </a:defRPr>
            </a:lvl9pPr>
          </a:lstStyle>
          <a:p/>
        </p:txBody>
      </p:sp>
      <p:sp>
        <p:nvSpPr>
          <p:cNvPr id="292" name="Google Shape;292;p43"/>
          <p:cNvSpPr txBox="1"/>
          <p:nvPr>
            <p:ph idx="2" type="title"/>
          </p:nvPr>
        </p:nvSpPr>
        <p:spPr>
          <a:xfrm>
            <a:off x="3639312" y="2075688"/>
            <a:ext cx="2514300" cy="6768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SzPts val="7200"/>
              <a:buFont typeface="Ubuntu Light"/>
              <a:buNone/>
              <a:defRPr sz="7200">
                <a:latin typeface="Ubuntu Light"/>
                <a:ea typeface="Ubuntu Light"/>
                <a:cs typeface="Ubuntu Light"/>
                <a:sym typeface="Ubuntu Light"/>
              </a:defRPr>
            </a:lvl1pPr>
            <a:lvl2pPr lvl="1"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2pPr>
            <a:lvl3pPr lvl="2"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3pPr>
            <a:lvl4pPr lvl="3"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4pPr>
            <a:lvl5pPr lvl="4"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5pPr>
            <a:lvl6pPr lvl="5"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6pPr>
            <a:lvl7pPr lvl="6"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7pPr>
            <a:lvl8pPr lvl="7"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8pPr>
            <a:lvl9pPr lvl="8" rtl="0">
              <a:lnSpc>
                <a:spcPct val="100000"/>
              </a:lnSpc>
              <a:spcBef>
                <a:spcPts val="1000"/>
              </a:spcBef>
              <a:spcAft>
                <a:spcPts val="1000"/>
              </a:spcAft>
              <a:buSzPts val="7200"/>
              <a:buFont typeface="Ubuntu Light"/>
              <a:buNone/>
              <a:defRPr sz="7200">
                <a:latin typeface="Ubuntu Light"/>
                <a:ea typeface="Ubuntu Light"/>
                <a:cs typeface="Ubuntu Light"/>
                <a:sym typeface="Ubuntu Light"/>
              </a:defRPr>
            </a:lvl9pPr>
          </a:lstStyle>
          <a:p/>
        </p:txBody>
      </p:sp>
      <p:sp>
        <p:nvSpPr>
          <p:cNvPr id="293" name="Google Shape;293;p43"/>
          <p:cNvSpPr txBox="1"/>
          <p:nvPr>
            <p:ph idx="3" type="title"/>
          </p:nvPr>
        </p:nvSpPr>
        <p:spPr>
          <a:xfrm>
            <a:off x="6345936" y="2075688"/>
            <a:ext cx="2514300" cy="6768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SzPts val="7200"/>
              <a:buFont typeface="Ubuntu Light"/>
              <a:buNone/>
              <a:defRPr sz="7200">
                <a:latin typeface="Ubuntu Light"/>
                <a:ea typeface="Ubuntu Light"/>
                <a:cs typeface="Ubuntu Light"/>
                <a:sym typeface="Ubuntu Light"/>
              </a:defRPr>
            </a:lvl1pPr>
            <a:lvl2pPr lvl="1"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2pPr>
            <a:lvl3pPr lvl="2"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3pPr>
            <a:lvl4pPr lvl="3"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4pPr>
            <a:lvl5pPr lvl="4"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5pPr>
            <a:lvl6pPr lvl="5"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6pPr>
            <a:lvl7pPr lvl="6"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7pPr>
            <a:lvl8pPr lvl="7" rtl="0">
              <a:lnSpc>
                <a:spcPct val="100000"/>
              </a:lnSpc>
              <a:spcBef>
                <a:spcPts val="1000"/>
              </a:spcBef>
              <a:spcAft>
                <a:spcPts val="0"/>
              </a:spcAft>
              <a:buSzPts val="7200"/>
              <a:buFont typeface="Ubuntu Light"/>
              <a:buNone/>
              <a:defRPr sz="7200">
                <a:latin typeface="Ubuntu Light"/>
                <a:ea typeface="Ubuntu Light"/>
                <a:cs typeface="Ubuntu Light"/>
                <a:sym typeface="Ubuntu Light"/>
              </a:defRPr>
            </a:lvl8pPr>
            <a:lvl9pPr lvl="8" rtl="0">
              <a:lnSpc>
                <a:spcPct val="100000"/>
              </a:lnSpc>
              <a:spcBef>
                <a:spcPts val="1000"/>
              </a:spcBef>
              <a:spcAft>
                <a:spcPts val="1000"/>
              </a:spcAft>
              <a:buSzPts val="7200"/>
              <a:buFont typeface="Ubuntu Light"/>
              <a:buNone/>
              <a:defRPr sz="7200">
                <a:latin typeface="Ubuntu Light"/>
                <a:ea typeface="Ubuntu Light"/>
                <a:cs typeface="Ubuntu Light"/>
                <a:sym typeface="Ubuntu Light"/>
              </a:defRPr>
            </a:lvl9pPr>
          </a:lstStyle>
          <a:p/>
        </p:txBody>
      </p:sp>
      <p:sp>
        <p:nvSpPr>
          <p:cNvPr id="294" name="Google Shape;294;p43"/>
          <p:cNvSpPr txBox="1"/>
          <p:nvPr>
            <p:ph idx="1" type="subTitle"/>
          </p:nvPr>
        </p:nvSpPr>
        <p:spPr>
          <a:xfrm>
            <a:off x="943275" y="2980944"/>
            <a:ext cx="1819200" cy="501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2"/>
              </a:buClr>
              <a:buSzPts val="1600"/>
              <a:buFont typeface="Ubuntu Light"/>
              <a:buNone/>
              <a:defRPr sz="1600">
                <a:solidFill>
                  <a:schemeClr val="dk2"/>
                </a:solidFill>
                <a:latin typeface="Ubuntu Light"/>
                <a:ea typeface="Ubuntu Light"/>
                <a:cs typeface="Ubuntu Light"/>
                <a:sym typeface="Ubuntu Light"/>
              </a:defRPr>
            </a:lvl1pPr>
            <a:lvl2pPr lvl="1" rtl="0">
              <a:lnSpc>
                <a:spcPct val="100000"/>
              </a:lnSpc>
              <a:spcBef>
                <a:spcPts val="1000"/>
              </a:spcBef>
              <a:spcAft>
                <a:spcPts val="0"/>
              </a:spcAft>
              <a:buClr>
                <a:schemeClr val="dk2"/>
              </a:buClr>
              <a:buSzPts val="1600"/>
              <a:buNone/>
              <a:defRPr sz="1600">
                <a:solidFill>
                  <a:schemeClr val="dk2"/>
                </a:solidFill>
              </a:defRPr>
            </a:lvl2pPr>
            <a:lvl3pPr lvl="2" rtl="0">
              <a:lnSpc>
                <a:spcPct val="100000"/>
              </a:lnSpc>
              <a:spcBef>
                <a:spcPts val="1000"/>
              </a:spcBef>
              <a:spcAft>
                <a:spcPts val="0"/>
              </a:spcAft>
              <a:buClr>
                <a:schemeClr val="dk2"/>
              </a:buClr>
              <a:buSzPts val="1600"/>
              <a:buNone/>
              <a:defRPr sz="1600">
                <a:solidFill>
                  <a:schemeClr val="dk2"/>
                </a:solidFill>
              </a:defRPr>
            </a:lvl3pPr>
            <a:lvl4pPr lvl="3" rtl="0">
              <a:lnSpc>
                <a:spcPct val="100000"/>
              </a:lnSpc>
              <a:spcBef>
                <a:spcPts val="1000"/>
              </a:spcBef>
              <a:spcAft>
                <a:spcPts val="0"/>
              </a:spcAft>
              <a:buClr>
                <a:schemeClr val="dk2"/>
              </a:buClr>
              <a:buSzPts val="1600"/>
              <a:buNone/>
              <a:defRPr sz="1600">
                <a:solidFill>
                  <a:schemeClr val="dk2"/>
                </a:solidFill>
              </a:defRPr>
            </a:lvl4pPr>
            <a:lvl5pPr lvl="4" rtl="0">
              <a:lnSpc>
                <a:spcPct val="100000"/>
              </a:lnSpc>
              <a:spcBef>
                <a:spcPts val="1000"/>
              </a:spcBef>
              <a:spcAft>
                <a:spcPts val="0"/>
              </a:spcAft>
              <a:buClr>
                <a:schemeClr val="dk2"/>
              </a:buClr>
              <a:buSzPts val="1600"/>
              <a:buNone/>
              <a:defRPr sz="1600">
                <a:solidFill>
                  <a:schemeClr val="dk2"/>
                </a:solidFill>
              </a:defRPr>
            </a:lvl5pPr>
            <a:lvl6pPr lvl="5" rtl="0">
              <a:lnSpc>
                <a:spcPct val="100000"/>
              </a:lnSpc>
              <a:spcBef>
                <a:spcPts val="1000"/>
              </a:spcBef>
              <a:spcAft>
                <a:spcPts val="0"/>
              </a:spcAft>
              <a:buClr>
                <a:schemeClr val="dk2"/>
              </a:buClr>
              <a:buSzPts val="1600"/>
              <a:buNone/>
              <a:defRPr sz="1600">
                <a:solidFill>
                  <a:schemeClr val="dk2"/>
                </a:solidFill>
              </a:defRPr>
            </a:lvl6pPr>
            <a:lvl7pPr lvl="6" rtl="0">
              <a:lnSpc>
                <a:spcPct val="100000"/>
              </a:lnSpc>
              <a:spcBef>
                <a:spcPts val="1000"/>
              </a:spcBef>
              <a:spcAft>
                <a:spcPts val="0"/>
              </a:spcAft>
              <a:buClr>
                <a:schemeClr val="dk2"/>
              </a:buClr>
              <a:buSzPts val="1600"/>
              <a:buNone/>
              <a:defRPr sz="1600">
                <a:solidFill>
                  <a:schemeClr val="dk2"/>
                </a:solidFill>
              </a:defRPr>
            </a:lvl7pPr>
            <a:lvl8pPr lvl="7" rtl="0">
              <a:lnSpc>
                <a:spcPct val="100000"/>
              </a:lnSpc>
              <a:spcBef>
                <a:spcPts val="1000"/>
              </a:spcBef>
              <a:spcAft>
                <a:spcPts val="0"/>
              </a:spcAft>
              <a:buClr>
                <a:schemeClr val="dk2"/>
              </a:buClr>
              <a:buSzPts val="1600"/>
              <a:buNone/>
              <a:defRPr sz="1600">
                <a:solidFill>
                  <a:schemeClr val="dk2"/>
                </a:solidFill>
              </a:defRPr>
            </a:lvl8pPr>
            <a:lvl9pPr lvl="8" rtl="0">
              <a:lnSpc>
                <a:spcPct val="100000"/>
              </a:lnSpc>
              <a:spcBef>
                <a:spcPts val="1000"/>
              </a:spcBef>
              <a:spcAft>
                <a:spcPts val="1000"/>
              </a:spcAft>
              <a:buClr>
                <a:schemeClr val="dk2"/>
              </a:buClr>
              <a:buSzPts val="1600"/>
              <a:buNone/>
              <a:defRPr sz="1600">
                <a:solidFill>
                  <a:schemeClr val="dk2"/>
                </a:solidFill>
              </a:defRPr>
            </a:lvl9pPr>
          </a:lstStyle>
          <a:p/>
        </p:txBody>
      </p:sp>
      <p:sp>
        <p:nvSpPr>
          <p:cNvPr id="295" name="Google Shape;295;p43"/>
          <p:cNvSpPr txBox="1"/>
          <p:nvPr>
            <p:ph idx="4" type="title"/>
          </p:nvPr>
        </p:nvSpPr>
        <p:spPr>
          <a:xfrm>
            <a:off x="942775" y="265575"/>
            <a:ext cx="79404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296" name="Google Shape;296;p43"/>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297" name="Google Shape;297;p43"/>
          <p:cNvSpPr/>
          <p:nvPr/>
        </p:nvSpPr>
        <p:spPr>
          <a:xfrm>
            <a:off x="943275" y="1831325"/>
            <a:ext cx="1839300" cy="45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 name="Google Shape;298;p43"/>
          <p:cNvSpPr/>
          <p:nvPr/>
        </p:nvSpPr>
        <p:spPr>
          <a:xfrm>
            <a:off x="3653475" y="1828800"/>
            <a:ext cx="1819200" cy="45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99" name="Google Shape;299;p43"/>
          <p:cNvCxnSpPr/>
          <p:nvPr/>
        </p:nvCxnSpPr>
        <p:spPr>
          <a:xfrm>
            <a:off x="943275" y="1828810"/>
            <a:ext cx="7929600" cy="0"/>
          </a:xfrm>
          <a:prstGeom prst="straightConnector1">
            <a:avLst/>
          </a:prstGeom>
          <a:noFill/>
          <a:ln cap="flat" cmpd="sng" w="9525">
            <a:solidFill>
              <a:srgbClr val="E5E5E5"/>
            </a:solidFill>
            <a:prstDash val="solid"/>
            <a:round/>
            <a:headEnd len="med" w="med" type="none"/>
            <a:tailEnd len="med" w="med" type="none"/>
          </a:ln>
        </p:spPr>
      </p:cxnSp>
      <p:sp>
        <p:nvSpPr>
          <p:cNvPr id="300" name="Google Shape;300;p43"/>
          <p:cNvSpPr txBox="1"/>
          <p:nvPr>
            <p:ph idx="5" type="subTitle"/>
          </p:nvPr>
        </p:nvSpPr>
        <p:spPr>
          <a:xfrm>
            <a:off x="3639312" y="2980944"/>
            <a:ext cx="1819200" cy="501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2"/>
              </a:buClr>
              <a:buSzPts val="1600"/>
              <a:buFont typeface="Ubuntu Light"/>
              <a:buNone/>
              <a:defRPr sz="1600">
                <a:solidFill>
                  <a:schemeClr val="dk2"/>
                </a:solidFill>
                <a:latin typeface="Ubuntu Light"/>
                <a:ea typeface="Ubuntu Light"/>
                <a:cs typeface="Ubuntu Light"/>
                <a:sym typeface="Ubuntu Light"/>
              </a:defRPr>
            </a:lvl1pPr>
            <a:lvl2pPr lvl="1" rtl="0">
              <a:lnSpc>
                <a:spcPct val="100000"/>
              </a:lnSpc>
              <a:spcBef>
                <a:spcPts val="1000"/>
              </a:spcBef>
              <a:spcAft>
                <a:spcPts val="0"/>
              </a:spcAft>
              <a:buClr>
                <a:schemeClr val="dk2"/>
              </a:buClr>
              <a:buSzPts val="1600"/>
              <a:buNone/>
              <a:defRPr sz="1600">
                <a:solidFill>
                  <a:schemeClr val="dk2"/>
                </a:solidFill>
              </a:defRPr>
            </a:lvl2pPr>
            <a:lvl3pPr lvl="2" rtl="0">
              <a:lnSpc>
                <a:spcPct val="100000"/>
              </a:lnSpc>
              <a:spcBef>
                <a:spcPts val="1000"/>
              </a:spcBef>
              <a:spcAft>
                <a:spcPts val="0"/>
              </a:spcAft>
              <a:buClr>
                <a:schemeClr val="dk2"/>
              </a:buClr>
              <a:buSzPts val="1600"/>
              <a:buNone/>
              <a:defRPr sz="1600">
                <a:solidFill>
                  <a:schemeClr val="dk2"/>
                </a:solidFill>
              </a:defRPr>
            </a:lvl3pPr>
            <a:lvl4pPr lvl="3" rtl="0">
              <a:lnSpc>
                <a:spcPct val="100000"/>
              </a:lnSpc>
              <a:spcBef>
                <a:spcPts val="1000"/>
              </a:spcBef>
              <a:spcAft>
                <a:spcPts val="0"/>
              </a:spcAft>
              <a:buClr>
                <a:schemeClr val="dk2"/>
              </a:buClr>
              <a:buSzPts val="1600"/>
              <a:buNone/>
              <a:defRPr sz="1600">
                <a:solidFill>
                  <a:schemeClr val="dk2"/>
                </a:solidFill>
              </a:defRPr>
            </a:lvl4pPr>
            <a:lvl5pPr lvl="4" rtl="0">
              <a:lnSpc>
                <a:spcPct val="100000"/>
              </a:lnSpc>
              <a:spcBef>
                <a:spcPts val="1000"/>
              </a:spcBef>
              <a:spcAft>
                <a:spcPts val="0"/>
              </a:spcAft>
              <a:buClr>
                <a:schemeClr val="dk2"/>
              </a:buClr>
              <a:buSzPts val="1600"/>
              <a:buNone/>
              <a:defRPr sz="1600">
                <a:solidFill>
                  <a:schemeClr val="dk2"/>
                </a:solidFill>
              </a:defRPr>
            </a:lvl5pPr>
            <a:lvl6pPr lvl="5" rtl="0">
              <a:lnSpc>
                <a:spcPct val="100000"/>
              </a:lnSpc>
              <a:spcBef>
                <a:spcPts val="1000"/>
              </a:spcBef>
              <a:spcAft>
                <a:spcPts val="0"/>
              </a:spcAft>
              <a:buClr>
                <a:schemeClr val="dk2"/>
              </a:buClr>
              <a:buSzPts val="1600"/>
              <a:buNone/>
              <a:defRPr sz="1600">
                <a:solidFill>
                  <a:schemeClr val="dk2"/>
                </a:solidFill>
              </a:defRPr>
            </a:lvl6pPr>
            <a:lvl7pPr lvl="6" rtl="0">
              <a:lnSpc>
                <a:spcPct val="100000"/>
              </a:lnSpc>
              <a:spcBef>
                <a:spcPts val="1000"/>
              </a:spcBef>
              <a:spcAft>
                <a:spcPts val="0"/>
              </a:spcAft>
              <a:buClr>
                <a:schemeClr val="dk2"/>
              </a:buClr>
              <a:buSzPts val="1600"/>
              <a:buNone/>
              <a:defRPr sz="1600">
                <a:solidFill>
                  <a:schemeClr val="dk2"/>
                </a:solidFill>
              </a:defRPr>
            </a:lvl7pPr>
            <a:lvl8pPr lvl="7" rtl="0">
              <a:lnSpc>
                <a:spcPct val="100000"/>
              </a:lnSpc>
              <a:spcBef>
                <a:spcPts val="1000"/>
              </a:spcBef>
              <a:spcAft>
                <a:spcPts val="0"/>
              </a:spcAft>
              <a:buClr>
                <a:schemeClr val="dk2"/>
              </a:buClr>
              <a:buSzPts val="1600"/>
              <a:buNone/>
              <a:defRPr sz="1600">
                <a:solidFill>
                  <a:schemeClr val="dk2"/>
                </a:solidFill>
              </a:defRPr>
            </a:lvl8pPr>
            <a:lvl9pPr lvl="8" rtl="0">
              <a:lnSpc>
                <a:spcPct val="100000"/>
              </a:lnSpc>
              <a:spcBef>
                <a:spcPts val="1000"/>
              </a:spcBef>
              <a:spcAft>
                <a:spcPts val="1000"/>
              </a:spcAft>
              <a:buClr>
                <a:schemeClr val="dk2"/>
              </a:buClr>
              <a:buSzPts val="1600"/>
              <a:buNone/>
              <a:defRPr sz="1600">
                <a:solidFill>
                  <a:schemeClr val="dk2"/>
                </a:solidFill>
              </a:defRPr>
            </a:lvl9pPr>
          </a:lstStyle>
          <a:p/>
        </p:txBody>
      </p:sp>
      <p:sp>
        <p:nvSpPr>
          <p:cNvPr id="301" name="Google Shape;301;p43"/>
          <p:cNvSpPr/>
          <p:nvPr/>
        </p:nvSpPr>
        <p:spPr>
          <a:xfrm>
            <a:off x="6365715" y="1828800"/>
            <a:ext cx="1839300" cy="45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 name="Google Shape;302;p43"/>
          <p:cNvSpPr txBox="1"/>
          <p:nvPr>
            <p:ph idx="6" type="subTitle"/>
          </p:nvPr>
        </p:nvSpPr>
        <p:spPr>
          <a:xfrm>
            <a:off x="6351552" y="2980944"/>
            <a:ext cx="1819200" cy="501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2"/>
              </a:buClr>
              <a:buSzPts val="1600"/>
              <a:buFont typeface="Ubuntu Light"/>
              <a:buNone/>
              <a:defRPr sz="1600">
                <a:solidFill>
                  <a:schemeClr val="dk2"/>
                </a:solidFill>
                <a:latin typeface="Ubuntu Light"/>
                <a:ea typeface="Ubuntu Light"/>
                <a:cs typeface="Ubuntu Light"/>
                <a:sym typeface="Ubuntu Light"/>
              </a:defRPr>
            </a:lvl1pPr>
            <a:lvl2pPr lvl="1" rtl="0">
              <a:lnSpc>
                <a:spcPct val="100000"/>
              </a:lnSpc>
              <a:spcBef>
                <a:spcPts val="1000"/>
              </a:spcBef>
              <a:spcAft>
                <a:spcPts val="0"/>
              </a:spcAft>
              <a:buClr>
                <a:schemeClr val="dk2"/>
              </a:buClr>
              <a:buSzPts val="1600"/>
              <a:buNone/>
              <a:defRPr sz="1600">
                <a:solidFill>
                  <a:schemeClr val="dk2"/>
                </a:solidFill>
              </a:defRPr>
            </a:lvl2pPr>
            <a:lvl3pPr lvl="2" rtl="0">
              <a:lnSpc>
                <a:spcPct val="100000"/>
              </a:lnSpc>
              <a:spcBef>
                <a:spcPts val="1000"/>
              </a:spcBef>
              <a:spcAft>
                <a:spcPts val="0"/>
              </a:spcAft>
              <a:buClr>
                <a:schemeClr val="dk2"/>
              </a:buClr>
              <a:buSzPts val="1600"/>
              <a:buNone/>
              <a:defRPr sz="1600">
                <a:solidFill>
                  <a:schemeClr val="dk2"/>
                </a:solidFill>
              </a:defRPr>
            </a:lvl3pPr>
            <a:lvl4pPr lvl="3" rtl="0">
              <a:lnSpc>
                <a:spcPct val="100000"/>
              </a:lnSpc>
              <a:spcBef>
                <a:spcPts val="1000"/>
              </a:spcBef>
              <a:spcAft>
                <a:spcPts val="0"/>
              </a:spcAft>
              <a:buClr>
                <a:schemeClr val="dk2"/>
              </a:buClr>
              <a:buSzPts val="1600"/>
              <a:buNone/>
              <a:defRPr sz="1600">
                <a:solidFill>
                  <a:schemeClr val="dk2"/>
                </a:solidFill>
              </a:defRPr>
            </a:lvl4pPr>
            <a:lvl5pPr lvl="4" rtl="0">
              <a:lnSpc>
                <a:spcPct val="100000"/>
              </a:lnSpc>
              <a:spcBef>
                <a:spcPts val="1000"/>
              </a:spcBef>
              <a:spcAft>
                <a:spcPts val="0"/>
              </a:spcAft>
              <a:buClr>
                <a:schemeClr val="dk2"/>
              </a:buClr>
              <a:buSzPts val="1600"/>
              <a:buNone/>
              <a:defRPr sz="1600">
                <a:solidFill>
                  <a:schemeClr val="dk2"/>
                </a:solidFill>
              </a:defRPr>
            </a:lvl5pPr>
            <a:lvl6pPr lvl="5" rtl="0">
              <a:lnSpc>
                <a:spcPct val="100000"/>
              </a:lnSpc>
              <a:spcBef>
                <a:spcPts val="1000"/>
              </a:spcBef>
              <a:spcAft>
                <a:spcPts val="0"/>
              </a:spcAft>
              <a:buClr>
                <a:schemeClr val="dk2"/>
              </a:buClr>
              <a:buSzPts val="1600"/>
              <a:buNone/>
              <a:defRPr sz="1600">
                <a:solidFill>
                  <a:schemeClr val="dk2"/>
                </a:solidFill>
              </a:defRPr>
            </a:lvl6pPr>
            <a:lvl7pPr lvl="6" rtl="0">
              <a:lnSpc>
                <a:spcPct val="100000"/>
              </a:lnSpc>
              <a:spcBef>
                <a:spcPts val="1000"/>
              </a:spcBef>
              <a:spcAft>
                <a:spcPts val="0"/>
              </a:spcAft>
              <a:buClr>
                <a:schemeClr val="dk2"/>
              </a:buClr>
              <a:buSzPts val="1600"/>
              <a:buNone/>
              <a:defRPr sz="1600">
                <a:solidFill>
                  <a:schemeClr val="dk2"/>
                </a:solidFill>
              </a:defRPr>
            </a:lvl7pPr>
            <a:lvl8pPr lvl="7" rtl="0">
              <a:lnSpc>
                <a:spcPct val="100000"/>
              </a:lnSpc>
              <a:spcBef>
                <a:spcPts val="1000"/>
              </a:spcBef>
              <a:spcAft>
                <a:spcPts val="0"/>
              </a:spcAft>
              <a:buClr>
                <a:schemeClr val="dk2"/>
              </a:buClr>
              <a:buSzPts val="1600"/>
              <a:buNone/>
              <a:defRPr sz="1600">
                <a:solidFill>
                  <a:schemeClr val="dk2"/>
                </a:solidFill>
              </a:defRPr>
            </a:lvl8pPr>
            <a:lvl9pPr lvl="8" rtl="0">
              <a:lnSpc>
                <a:spcPct val="100000"/>
              </a:lnSpc>
              <a:spcBef>
                <a:spcPts val="1000"/>
              </a:spcBef>
              <a:spcAft>
                <a:spcPts val="1000"/>
              </a:spcAft>
              <a:buClr>
                <a:schemeClr val="dk2"/>
              </a:buClr>
              <a:buSzPts val="1600"/>
              <a:buNone/>
              <a:defRPr sz="1600">
                <a:solidFill>
                  <a:schemeClr val="dk2"/>
                </a:solidFill>
              </a:defRPr>
            </a:lvl9pPr>
          </a:lstStyle>
          <a:p/>
        </p:txBody>
      </p:sp>
      <p:sp>
        <p:nvSpPr>
          <p:cNvPr id="303" name="Google Shape;303;p43"/>
          <p:cNvSpPr txBox="1"/>
          <p:nvPr>
            <p:ph idx="7"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304" name="Google Shape;304;p43"/>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stics / 3 / BG Black">
  <p:cSld name="CUSTOM_7_1_1_2_1">
    <p:bg>
      <p:bgPr>
        <a:solidFill>
          <a:schemeClr val="lt1"/>
        </a:solidFill>
      </p:bgPr>
    </p:bg>
    <p:spTree>
      <p:nvGrpSpPr>
        <p:cNvPr id="305" name="Shape 305"/>
        <p:cNvGrpSpPr/>
        <p:nvPr/>
      </p:nvGrpSpPr>
      <p:grpSpPr>
        <a:xfrm>
          <a:off x="0" y="0"/>
          <a:ext cx="0" cy="0"/>
          <a:chOff x="0" y="0"/>
          <a:chExt cx="0" cy="0"/>
        </a:xfrm>
      </p:grpSpPr>
      <p:sp>
        <p:nvSpPr>
          <p:cNvPr id="306" name="Google Shape;306;p44"/>
          <p:cNvSpPr/>
          <p:nvPr/>
        </p:nvSpPr>
        <p:spPr>
          <a:xfrm>
            <a:off x="-13650" y="-16050"/>
            <a:ext cx="9171300" cy="5175600"/>
          </a:xfrm>
          <a:prstGeom prst="rect">
            <a:avLst/>
          </a:prstGeom>
          <a:solidFill>
            <a:srgbClr val="26262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44"/>
          <p:cNvSpPr txBox="1"/>
          <p:nvPr>
            <p:ph type="title"/>
          </p:nvPr>
        </p:nvSpPr>
        <p:spPr>
          <a:xfrm>
            <a:off x="943275" y="2075688"/>
            <a:ext cx="2514300" cy="6768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1pPr>
            <a:lvl2pPr lvl="1"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2pPr>
            <a:lvl3pPr lvl="2"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3pPr>
            <a:lvl4pPr lvl="3"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4pPr>
            <a:lvl5pPr lvl="4"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5pPr>
            <a:lvl6pPr lvl="5"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6pPr>
            <a:lvl7pPr lvl="6"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7pPr>
            <a:lvl8pPr lvl="7"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8pPr>
            <a:lvl9pPr lvl="8" rtl="0">
              <a:lnSpc>
                <a:spcPct val="100000"/>
              </a:lnSpc>
              <a:spcBef>
                <a:spcPts val="1000"/>
              </a:spcBef>
              <a:spcAft>
                <a:spcPts val="1000"/>
              </a:spcAft>
              <a:buClr>
                <a:schemeClr val="lt1"/>
              </a:buClr>
              <a:buSzPts val="7200"/>
              <a:buFont typeface="Ubuntu Light"/>
              <a:buNone/>
              <a:defRPr sz="7200">
                <a:solidFill>
                  <a:schemeClr val="lt1"/>
                </a:solidFill>
                <a:latin typeface="Ubuntu Light"/>
                <a:ea typeface="Ubuntu Light"/>
                <a:cs typeface="Ubuntu Light"/>
                <a:sym typeface="Ubuntu Light"/>
              </a:defRPr>
            </a:lvl9pPr>
          </a:lstStyle>
          <a:p/>
        </p:txBody>
      </p:sp>
      <p:sp>
        <p:nvSpPr>
          <p:cNvPr id="308" name="Google Shape;308;p44"/>
          <p:cNvSpPr txBox="1"/>
          <p:nvPr>
            <p:ph idx="2" type="title"/>
          </p:nvPr>
        </p:nvSpPr>
        <p:spPr>
          <a:xfrm>
            <a:off x="3639312" y="2075688"/>
            <a:ext cx="2514300" cy="6768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1pPr>
            <a:lvl2pPr lvl="1"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2pPr>
            <a:lvl3pPr lvl="2"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3pPr>
            <a:lvl4pPr lvl="3"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4pPr>
            <a:lvl5pPr lvl="4"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5pPr>
            <a:lvl6pPr lvl="5"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6pPr>
            <a:lvl7pPr lvl="6"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7pPr>
            <a:lvl8pPr lvl="7"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8pPr>
            <a:lvl9pPr lvl="8" rtl="0">
              <a:lnSpc>
                <a:spcPct val="100000"/>
              </a:lnSpc>
              <a:spcBef>
                <a:spcPts val="1000"/>
              </a:spcBef>
              <a:spcAft>
                <a:spcPts val="1000"/>
              </a:spcAft>
              <a:buClr>
                <a:schemeClr val="lt1"/>
              </a:buClr>
              <a:buSzPts val="7200"/>
              <a:buFont typeface="Ubuntu Light"/>
              <a:buNone/>
              <a:defRPr sz="7200">
                <a:solidFill>
                  <a:schemeClr val="lt1"/>
                </a:solidFill>
                <a:latin typeface="Ubuntu Light"/>
                <a:ea typeface="Ubuntu Light"/>
                <a:cs typeface="Ubuntu Light"/>
                <a:sym typeface="Ubuntu Light"/>
              </a:defRPr>
            </a:lvl9pPr>
          </a:lstStyle>
          <a:p/>
        </p:txBody>
      </p:sp>
      <p:sp>
        <p:nvSpPr>
          <p:cNvPr id="309" name="Google Shape;309;p44"/>
          <p:cNvSpPr txBox="1"/>
          <p:nvPr>
            <p:ph idx="3" type="title"/>
          </p:nvPr>
        </p:nvSpPr>
        <p:spPr>
          <a:xfrm>
            <a:off x="6345936" y="2075688"/>
            <a:ext cx="2514300" cy="6768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1pPr>
            <a:lvl2pPr lvl="1"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2pPr>
            <a:lvl3pPr lvl="2"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3pPr>
            <a:lvl4pPr lvl="3"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4pPr>
            <a:lvl5pPr lvl="4"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5pPr>
            <a:lvl6pPr lvl="5"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6pPr>
            <a:lvl7pPr lvl="6"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7pPr>
            <a:lvl8pPr lvl="7" rtl="0">
              <a:lnSpc>
                <a:spcPct val="100000"/>
              </a:lnSpc>
              <a:spcBef>
                <a:spcPts val="1000"/>
              </a:spcBef>
              <a:spcAft>
                <a:spcPts val="0"/>
              </a:spcAft>
              <a:buClr>
                <a:schemeClr val="lt1"/>
              </a:buClr>
              <a:buSzPts val="7200"/>
              <a:buFont typeface="Ubuntu Light"/>
              <a:buNone/>
              <a:defRPr sz="7200">
                <a:solidFill>
                  <a:schemeClr val="lt1"/>
                </a:solidFill>
                <a:latin typeface="Ubuntu Light"/>
                <a:ea typeface="Ubuntu Light"/>
                <a:cs typeface="Ubuntu Light"/>
                <a:sym typeface="Ubuntu Light"/>
              </a:defRPr>
            </a:lvl8pPr>
            <a:lvl9pPr lvl="8" rtl="0">
              <a:lnSpc>
                <a:spcPct val="100000"/>
              </a:lnSpc>
              <a:spcBef>
                <a:spcPts val="1000"/>
              </a:spcBef>
              <a:spcAft>
                <a:spcPts val="1000"/>
              </a:spcAft>
              <a:buClr>
                <a:schemeClr val="lt1"/>
              </a:buClr>
              <a:buSzPts val="7200"/>
              <a:buFont typeface="Ubuntu Light"/>
              <a:buNone/>
              <a:defRPr sz="7200">
                <a:solidFill>
                  <a:schemeClr val="lt1"/>
                </a:solidFill>
                <a:latin typeface="Ubuntu Light"/>
                <a:ea typeface="Ubuntu Light"/>
                <a:cs typeface="Ubuntu Light"/>
                <a:sym typeface="Ubuntu Light"/>
              </a:defRPr>
            </a:lvl9pPr>
          </a:lstStyle>
          <a:p/>
        </p:txBody>
      </p:sp>
      <p:sp>
        <p:nvSpPr>
          <p:cNvPr id="310" name="Google Shape;310;p44"/>
          <p:cNvSpPr txBox="1"/>
          <p:nvPr>
            <p:ph idx="1" type="subTitle"/>
          </p:nvPr>
        </p:nvSpPr>
        <p:spPr>
          <a:xfrm>
            <a:off x="943275" y="2980944"/>
            <a:ext cx="1819200" cy="501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lt1"/>
              </a:buClr>
              <a:buSzPts val="1600"/>
              <a:buFont typeface="Ubuntu Light"/>
              <a:buNone/>
              <a:defRPr sz="1600">
                <a:solidFill>
                  <a:schemeClr val="lt1"/>
                </a:solidFill>
                <a:latin typeface="Ubuntu Light"/>
                <a:ea typeface="Ubuntu Light"/>
                <a:cs typeface="Ubuntu Light"/>
                <a:sym typeface="Ubuntu Light"/>
              </a:defRPr>
            </a:lvl1pPr>
            <a:lvl2pPr lvl="1" rtl="0">
              <a:lnSpc>
                <a:spcPct val="100000"/>
              </a:lnSpc>
              <a:spcBef>
                <a:spcPts val="1000"/>
              </a:spcBef>
              <a:spcAft>
                <a:spcPts val="0"/>
              </a:spcAft>
              <a:buClr>
                <a:schemeClr val="lt1"/>
              </a:buClr>
              <a:buSzPts val="1600"/>
              <a:buNone/>
              <a:defRPr sz="1600">
                <a:solidFill>
                  <a:schemeClr val="lt1"/>
                </a:solidFill>
              </a:defRPr>
            </a:lvl2pPr>
            <a:lvl3pPr lvl="2" rtl="0">
              <a:lnSpc>
                <a:spcPct val="100000"/>
              </a:lnSpc>
              <a:spcBef>
                <a:spcPts val="1000"/>
              </a:spcBef>
              <a:spcAft>
                <a:spcPts val="0"/>
              </a:spcAft>
              <a:buClr>
                <a:schemeClr val="lt1"/>
              </a:buClr>
              <a:buSzPts val="1600"/>
              <a:buNone/>
              <a:defRPr sz="1600">
                <a:solidFill>
                  <a:schemeClr val="lt1"/>
                </a:solidFill>
              </a:defRPr>
            </a:lvl3pPr>
            <a:lvl4pPr lvl="3" rtl="0">
              <a:lnSpc>
                <a:spcPct val="100000"/>
              </a:lnSpc>
              <a:spcBef>
                <a:spcPts val="1000"/>
              </a:spcBef>
              <a:spcAft>
                <a:spcPts val="0"/>
              </a:spcAft>
              <a:buClr>
                <a:schemeClr val="lt1"/>
              </a:buClr>
              <a:buSzPts val="1600"/>
              <a:buNone/>
              <a:defRPr sz="1600">
                <a:solidFill>
                  <a:schemeClr val="lt1"/>
                </a:solidFill>
              </a:defRPr>
            </a:lvl4pPr>
            <a:lvl5pPr lvl="4" rtl="0">
              <a:lnSpc>
                <a:spcPct val="100000"/>
              </a:lnSpc>
              <a:spcBef>
                <a:spcPts val="1000"/>
              </a:spcBef>
              <a:spcAft>
                <a:spcPts val="0"/>
              </a:spcAft>
              <a:buClr>
                <a:schemeClr val="lt1"/>
              </a:buClr>
              <a:buSzPts val="1600"/>
              <a:buNone/>
              <a:defRPr sz="1600">
                <a:solidFill>
                  <a:schemeClr val="lt1"/>
                </a:solidFill>
              </a:defRPr>
            </a:lvl5pPr>
            <a:lvl6pPr lvl="5" rtl="0">
              <a:lnSpc>
                <a:spcPct val="100000"/>
              </a:lnSpc>
              <a:spcBef>
                <a:spcPts val="1000"/>
              </a:spcBef>
              <a:spcAft>
                <a:spcPts val="0"/>
              </a:spcAft>
              <a:buClr>
                <a:schemeClr val="lt1"/>
              </a:buClr>
              <a:buSzPts val="1600"/>
              <a:buNone/>
              <a:defRPr sz="1600">
                <a:solidFill>
                  <a:schemeClr val="lt1"/>
                </a:solidFill>
              </a:defRPr>
            </a:lvl6pPr>
            <a:lvl7pPr lvl="6" rtl="0">
              <a:lnSpc>
                <a:spcPct val="100000"/>
              </a:lnSpc>
              <a:spcBef>
                <a:spcPts val="1000"/>
              </a:spcBef>
              <a:spcAft>
                <a:spcPts val="0"/>
              </a:spcAft>
              <a:buClr>
                <a:schemeClr val="lt1"/>
              </a:buClr>
              <a:buSzPts val="1600"/>
              <a:buNone/>
              <a:defRPr sz="1600">
                <a:solidFill>
                  <a:schemeClr val="lt1"/>
                </a:solidFill>
              </a:defRPr>
            </a:lvl7pPr>
            <a:lvl8pPr lvl="7" rtl="0">
              <a:lnSpc>
                <a:spcPct val="100000"/>
              </a:lnSpc>
              <a:spcBef>
                <a:spcPts val="1000"/>
              </a:spcBef>
              <a:spcAft>
                <a:spcPts val="0"/>
              </a:spcAft>
              <a:buClr>
                <a:schemeClr val="lt1"/>
              </a:buClr>
              <a:buSzPts val="1600"/>
              <a:buNone/>
              <a:defRPr sz="1600">
                <a:solidFill>
                  <a:schemeClr val="lt1"/>
                </a:solidFill>
              </a:defRPr>
            </a:lvl8pPr>
            <a:lvl9pPr lvl="8" rtl="0">
              <a:lnSpc>
                <a:spcPct val="100000"/>
              </a:lnSpc>
              <a:spcBef>
                <a:spcPts val="1000"/>
              </a:spcBef>
              <a:spcAft>
                <a:spcPts val="1000"/>
              </a:spcAft>
              <a:buClr>
                <a:schemeClr val="lt1"/>
              </a:buClr>
              <a:buSzPts val="1600"/>
              <a:buNone/>
              <a:defRPr sz="1600">
                <a:solidFill>
                  <a:schemeClr val="lt1"/>
                </a:solidFill>
              </a:defRPr>
            </a:lvl9pPr>
          </a:lstStyle>
          <a:p/>
        </p:txBody>
      </p:sp>
      <p:sp>
        <p:nvSpPr>
          <p:cNvPr id="311" name="Google Shape;311;p44"/>
          <p:cNvSpPr txBox="1"/>
          <p:nvPr>
            <p:ph idx="4" type="title"/>
          </p:nvPr>
        </p:nvSpPr>
        <p:spPr>
          <a:xfrm>
            <a:off x="942775" y="265575"/>
            <a:ext cx="79404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200"/>
              <a:buFont typeface="Ubuntu Light"/>
              <a:buNone/>
              <a:defRPr sz="3200">
                <a:solidFill>
                  <a:schemeClr val="lt1"/>
                </a:solidFill>
                <a:latin typeface="Ubuntu Light"/>
                <a:ea typeface="Ubuntu Light"/>
                <a:cs typeface="Ubuntu Light"/>
                <a:sym typeface="Ubuntu Light"/>
              </a:defRPr>
            </a:lvl1pPr>
            <a:lvl2pPr lvl="1"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2pPr>
            <a:lvl3pPr lvl="2"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3pPr>
            <a:lvl4pPr lvl="3"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4pPr>
            <a:lvl5pPr lvl="4"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5pPr>
            <a:lvl6pPr lvl="5"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6pPr>
            <a:lvl7pPr lvl="6"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7pPr>
            <a:lvl8pPr lvl="7"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8pPr>
            <a:lvl9pPr lvl="8" rtl="0">
              <a:spcBef>
                <a:spcPts val="0"/>
              </a:spcBef>
              <a:spcAft>
                <a:spcPts val="0"/>
              </a:spcAft>
              <a:buClr>
                <a:schemeClr val="lt1"/>
              </a:buClr>
              <a:buSzPts val="1400"/>
              <a:buFont typeface="Ubuntu"/>
              <a:buNone/>
              <a:defRPr>
                <a:solidFill>
                  <a:schemeClr val="lt1"/>
                </a:solidFill>
                <a:latin typeface="Ubuntu"/>
                <a:ea typeface="Ubuntu"/>
                <a:cs typeface="Ubuntu"/>
                <a:sym typeface="Ubuntu"/>
              </a:defRPr>
            </a:lvl9pPr>
          </a:lstStyle>
          <a:p/>
        </p:txBody>
      </p:sp>
      <p:sp>
        <p:nvSpPr>
          <p:cNvPr id="312" name="Google Shape;312;p44"/>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accent6"/>
                </a:solidFill>
                <a:latin typeface="Ubuntu Light"/>
                <a:ea typeface="Ubuntu Light"/>
                <a:cs typeface="Ubuntu Light"/>
                <a:sym typeface="Ubuntu Light"/>
              </a:defRPr>
            </a:lvl1pPr>
            <a:lvl2pPr lvl="1" rtl="0">
              <a:buNone/>
              <a:defRPr>
                <a:solidFill>
                  <a:schemeClr val="accent6"/>
                </a:solidFill>
                <a:latin typeface="Ubuntu Light"/>
                <a:ea typeface="Ubuntu Light"/>
                <a:cs typeface="Ubuntu Light"/>
                <a:sym typeface="Ubuntu Light"/>
              </a:defRPr>
            </a:lvl2pPr>
            <a:lvl3pPr lvl="2" rtl="0">
              <a:buNone/>
              <a:defRPr>
                <a:solidFill>
                  <a:schemeClr val="accent6"/>
                </a:solidFill>
                <a:latin typeface="Ubuntu Light"/>
                <a:ea typeface="Ubuntu Light"/>
                <a:cs typeface="Ubuntu Light"/>
                <a:sym typeface="Ubuntu Light"/>
              </a:defRPr>
            </a:lvl3pPr>
            <a:lvl4pPr lvl="3" rtl="0">
              <a:buNone/>
              <a:defRPr>
                <a:solidFill>
                  <a:schemeClr val="accent6"/>
                </a:solidFill>
                <a:latin typeface="Ubuntu Light"/>
                <a:ea typeface="Ubuntu Light"/>
                <a:cs typeface="Ubuntu Light"/>
                <a:sym typeface="Ubuntu Light"/>
              </a:defRPr>
            </a:lvl4pPr>
            <a:lvl5pPr lvl="4" rtl="0">
              <a:buNone/>
              <a:defRPr>
                <a:solidFill>
                  <a:schemeClr val="accent6"/>
                </a:solidFill>
                <a:latin typeface="Ubuntu Light"/>
                <a:ea typeface="Ubuntu Light"/>
                <a:cs typeface="Ubuntu Light"/>
                <a:sym typeface="Ubuntu Light"/>
              </a:defRPr>
            </a:lvl5pPr>
            <a:lvl6pPr lvl="5" rtl="0">
              <a:buNone/>
              <a:defRPr>
                <a:solidFill>
                  <a:schemeClr val="accent6"/>
                </a:solidFill>
                <a:latin typeface="Ubuntu Light"/>
                <a:ea typeface="Ubuntu Light"/>
                <a:cs typeface="Ubuntu Light"/>
                <a:sym typeface="Ubuntu Light"/>
              </a:defRPr>
            </a:lvl6pPr>
            <a:lvl7pPr lvl="6" rtl="0">
              <a:buNone/>
              <a:defRPr>
                <a:solidFill>
                  <a:schemeClr val="accent6"/>
                </a:solidFill>
                <a:latin typeface="Ubuntu Light"/>
                <a:ea typeface="Ubuntu Light"/>
                <a:cs typeface="Ubuntu Light"/>
                <a:sym typeface="Ubuntu Light"/>
              </a:defRPr>
            </a:lvl7pPr>
            <a:lvl8pPr lvl="7" rtl="0">
              <a:buNone/>
              <a:defRPr>
                <a:solidFill>
                  <a:schemeClr val="accent6"/>
                </a:solidFill>
                <a:latin typeface="Ubuntu Light"/>
                <a:ea typeface="Ubuntu Light"/>
                <a:cs typeface="Ubuntu Light"/>
                <a:sym typeface="Ubuntu Light"/>
              </a:defRPr>
            </a:lvl8pPr>
            <a:lvl9pPr lvl="8" rtl="0">
              <a:buNone/>
              <a:defRPr>
                <a:solidFill>
                  <a:schemeClr val="accent6"/>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pic>
        <p:nvPicPr>
          <p:cNvPr id="313" name="Google Shape;313;p44"/>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314" name="Google Shape;314;p44"/>
          <p:cNvSpPr/>
          <p:nvPr/>
        </p:nvSpPr>
        <p:spPr>
          <a:xfrm>
            <a:off x="943275" y="1831325"/>
            <a:ext cx="1839300" cy="4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 name="Google Shape;315;p44"/>
          <p:cNvSpPr/>
          <p:nvPr/>
        </p:nvSpPr>
        <p:spPr>
          <a:xfrm>
            <a:off x="3653475" y="1828800"/>
            <a:ext cx="1819200" cy="4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16" name="Google Shape;316;p44"/>
          <p:cNvCxnSpPr/>
          <p:nvPr/>
        </p:nvCxnSpPr>
        <p:spPr>
          <a:xfrm>
            <a:off x="943275" y="1828810"/>
            <a:ext cx="7929600" cy="0"/>
          </a:xfrm>
          <a:prstGeom prst="straightConnector1">
            <a:avLst/>
          </a:prstGeom>
          <a:noFill/>
          <a:ln cap="flat" cmpd="sng" w="9525">
            <a:solidFill>
              <a:schemeClr val="dk2"/>
            </a:solidFill>
            <a:prstDash val="solid"/>
            <a:round/>
            <a:headEnd len="med" w="med" type="none"/>
            <a:tailEnd len="med" w="med" type="none"/>
          </a:ln>
        </p:spPr>
      </p:cxnSp>
      <p:sp>
        <p:nvSpPr>
          <p:cNvPr id="317" name="Google Shape;317;p44"/>
          <p:cNvSpPr txBox="1"/>
          <p:nvPr>
            <p:ph idx="5" type="subTitle"/>
          </p:nvPr>
        </p:nvSpPr>
        <p:spPr>
          <a:xfrm>
            <a:off x="3639312" y="2980944"/>
            <a:ext cx="1819200" cy="501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lt1"/>
              </a:buClr>
              <a:buSzPts val="1600"/>
              <a:buFont typeface="Ubuntu Light"/>
              <a:buNone/>
              <a:defRPr sz="1600">
                <a:solidFill>
                  <a:schemeClr val="lt1"/>
                </a:solidFill>
                <a:latin typeface="Ubuntu Light"/>
                <a:ea typeface="Ubuntu Light"/>
                <a:cs typeface="Ubuntu Light"/>
                <a:sym typeface="Ubuntu Light"/>
              </a:defRPr>
            </a:lvl1pPr>
            <a:lvl2pPr lvl="1" rtl="0">
              <a:lnSpc>
                <a:spcPct val="100000"/>
              </a:lnSpc>
              <a:spcBef>
                <a:spcPts val="1000"/>
              </a:spcBef>
              <a:spcAft>
                <a:spcPts val="0"/>
              </a:spcAft>
              <a:buClr>
                <a:schemeClr val="lt1"/>
              </a:buClr>
              <a:buSzPts val="1600"/>
              <a:buNone/>
              <a:defRPr sz="1600">
                <a:solidFill>
                  <a:schemeClr val="lt1"/>
                </a:solidFill>
              </a:defRPr>
            </a:lvl2pPr>
            <a:lvl3pPr lvl="2" rtl="0">
              <a:lnSpc>
                <a:spcPct val="100000"/>
              </a:lnSpc>
              <a:spcBef>
                <a:spcPts val="1000"/>
              </a:spcBef>
              <a:spcAft>
                <a:spcPts val="0"/>
              </a:spcAft>
              <a:buClr>
                <a:schemeClr val="lt1"/>
              </a:buClr>
              <a:buSzPts val="1600"/>
              <a:buNone/>
              <a:defRPr sz="1600">
                <a:solidFill>
                  <a:schemeClr val="lt1"/>
                </a:solidFill>
              </a:defRPr>
            </a:lvl3pPr>
            <a:lvl4pPr lvl="3" rtl="0">
              <a:lnSpc>
                <a:spcPct val="100000"/>
              </a:lnSpc>
              <a:spcBef>
                <a:spcPts val="1000"/>
              </a:spcBef>
              <a:spcAft>
                <a:spcPts val="0"/>
              </a:spcAft>
              <a:buClr>
                <a:schemeClr val="lt1"/>
              </a:buClr>
              <a:buSzPts val="1600"/>
              <a:buNone/>
              <a:defRPr sz="1600">
                <a:solidFill>
                  <a:schemeClr val="lt1"/>
                </a:solidFill>
              </a:defRPr>
            </a:lvl4pPr>
            <a:lvl5pPr lvl="4" rtl="0">
              <a:lnSpc>
                <a:spcPct val="100000"/>
              </a:lnSpc>
              <a:spcBef>
                <a:spcPts val="1000"/>
              </a:spcBef>
              <a:spcAft>
                <a:spcPts val="0"/>
              </a:spcAft>
              <a:buClr>
                <a:schemeClr val="lt1"/>
              </a:buClr>
              <a:buSzPts val="1600"/>
              <a:buNone/>
              <a:defRPr sz="1600">
                <a:solidFill>
                  <a:schemeClr val="lt1"/>
                </a:solidFill>
              </a:defRPr>
            </a:lvl5pPr>
            <a:lvl6pPr lvl="5" rtl="0">
              <a:lnSpc>
                <a:spcPct val="100000"/>
              </a:lnSpc>
              <a:spcBef>
                <a:spcPts val="1000"/>
              </a:spcBef>
              <a:spcAft>
                <a:spcPts val="0"/>
              </a:spcAft>
              <a:buClr>
                <a:schemeClr val="lt1"/>
              </a:buClr>
              <a:buSzPts val="1600"/>
              <a:buNone/>
              <a:defRPr sz="1600">
                <a:solidFill>
                  <a:schemeClr val="lt1"/>
                </a:solidFill>
              </a:defRPr>
            </a:lvl6pPr>
            <a:lvl7pPr lvl="6" rtl="0">
              <a:lnSpc>
                <a:spcPct val="100000"/>
              </a:lnSpc>
              <a:spcBef>
                <a:spcPts val="1000"/>
              </a:spcBef>
              <a:spcAft>
                <a:spcPts val="0"/>
              </a:spcAft>
              <a:buClr>
                <a:schemeClr val="lt1"/>
              </a:buClr>
              <a:buSzPts val="1600"/>
              <a:buNone/>
              <a:defRPr sz="1600">
                <a:solidFill>
                  <a:schemeClr val="lt1"/>
                </a:solidFill>
              </a:defRPr>
            </a:lvl7pPr>
            <a:lvl8pPr lvl="7" rtl="0">
              <a:lnSpc>
                <a:spcPct val="100000"/>
              </a:lnSpc>
              <a:spcBef>
                <a:spcPts val="1000"/>
              </a:spcBef>
              <a:spcAft>
                <a:spcPts val="0"/>
              </a:spcAft>
              <a:buClr>
                <a:schemeClr val="lt1"/>
              </a:buClr>
              <a:buSzPts val="1600"/>
              <a:buNone/>
              <a:defRPr sz="1600">
                <a:solidFill>
                  <a:schemeClr val="lt1"/>
                </a:solidFill>
              </a:defRPr>
            </a:lvl8pPr>
            <a:lvl9pPr lvl="8" rtl="0">
              <a:lnSpc>
                <a:spcPct val="100000"/>
              </a:lnSpc>
              <a:spcBef>
                <a:spcPts val="1000"/>
              </a:spcBef>
              <a:spcAft>
                <a:spcPts val="1000"/>
              </a:spcAft>
              <a:buClr>
                <a:schemeClr val="lt1"/>
              </a:buClr>
              <a:buSzPts val="1600"/>
              <a:buNone/>
              <a:defRPr sz="1600">
                <a:solidFill>
                  <a:schemeClr val="lt1"/>
                </a:solidFill>
              </a:defRPr>
            </a:lvl9pPr>
          </a:lstStyle>
          <a:p/>
        </p:txBody>
      </p:sp>
      <p:sp>
        <p:nvSpPr>
          <p:cNvPr id="318" name="Google Shape;318;p44"/>
          <p:cNvSpPr/>
          <p:nvPr/>
        </p:nvSpPr>
        <p:spPr>
          <a:xfrm>
            <a:off x="6365715" y="1828800"/>
            <a:ext cx="1839300" cy="4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 name="Google Shape;319;p44"/>
          <p:cNvSpPr txBox="1"/>
          <p:nvPr>
            <p:ph idx="6" type="subTitle"/>
          </p:nvPr>
        </p:nvSpPr>
        <p:spPr>
          <a:xfrm>
            <a:off x="6351552" y="2980944"/>
            <a:ext cx="1819200" cy="501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lt1"/>
              </a:buClr>
              <a:buSzPts val="1600"/>
              <a:buFont typeface="Ubuntu Light"/>
              <a:buNone/>
              <a:defRPr sz="1600">
                <a:solidFill>
                  <a:schemeClr val="lt1"/>
                </a:solidFill>
                <a:latin typeface="Ubuntu Light"/>
                <a:ea typeface="Ubuntu Light"/>
                <a:cs typeface="Ubuntu Light"/>
                <a:sym typeface="Ubuntu Light"/>
              </a:defRPr>
            </a:lvl1pPr>
            <a:lvl2pPr lvl="1" rtl="0">
              <a:lnSpc>
                <a:spcPct val="100000"/>
              </a:lnSpc>
              <a:spcBef>
                <a:spcPts val="1000"/>
              </a:spcBef>
              <a:spcAft>
                <a:spcPts val="0"/>
              </a:spcAft>
              <a:buClr>
                <a:schemeClr val="lt1"/>
              </a:buClr>
              <a:buSzPts val="1600"/>
              <a:buNone/>
              <a:defRPr sz="1600">
                <a:solidFill>
                  <a:schemeClr val="lt1"/>
                </a:solidFill>
              </a:defRPr>
            </a:lvl2pPr>
            <a:lvl3pPr lvl="2" rtl="0">
              <a:lnSpc>
                <a:spcPct val="100000"/>
              </a:lnSpc>
              <a:spcBef>
                <a:spcPts val="1000"/>
              </a:spcBef>
              <a:spcAft>
                <a:spcPts val="0"/>
              </a:spcAft>
              <a:buClr>
                <a:schemeClr val="lt1"/>
              </a:buClr>
              <a:buSzPts val="1600"/>
              <a:buNone/>
              <a:defRPr sz="1600">
                <a:solidFill>
                  <a:schemeClr val="lt1"/>
                </a:solidFill>
              </a:defRPr>
            </a:lvl3pPr>
            <a:lvl4pPr lvl="3" rtl="0">
              <a:lnSpc>
                <a:spcPct val="100000"/>
              </a:lnSpc>
              <a:spcBef>
                <a:spcPts val="1000"/>
              </a:spcBef>
              <a:spcAft>
                <a:spcPts val="0"/>
              </a:spcAft>
              <a:buClr>
                <a:schemeClr val="lt1"/>
              </a:buClr>
              <a:buSzPts val="1600"/>
              <a:buNone/>
              <a:defRPr sz="1600">
                <a:solidFill>
                  <a:schemeClr val="lt1"/>
                </a:solidFill>
              </a:defRPr>
            </a:lvl4pPr>
            <a:lvl5pPr lvl="4" rtl="0">
              <a:lnSpc>
                <a:spcPct val="100000"/>
              </a:lnSpc>
              <a:spcBef>
                <a:spcPts val="1000"/>
              </a:spcBef>
              <a:spcAft>
                <a:spcPts val="0"/>
              </a:spcAft>
              <a:buClr>
                <a:schemeClr val="lt1"/>
              </a:buClr>
              <a:buSzPts val="1600"/>
              <a:buNone/>
              <a:defRPr sz="1600">
                <a:solidFill>
                  <a:schemeClr val="lt1"/>
                </a:solidFill>
              </a:defRPr>
            </a:lvl5pPr>
            <a:lvl6pPr lvl="5" rtl="0">
              <a:lnSpc>
                <a:spcPct val="100000"/>
              </a:lnSpc>
              <a:spcBef>
                <a:spcPts val="1000"/>
              </a:spcBef>
              <a:spcAft>
                <a:spcPts val="0"/>
              </a:spcAft>
              <a:buClr>
                <a:schemeClr val="lt1"/>
              </a:buClr>
              <a:buSzPts val="1600"/>
              <a:buNone/>
              <a:defRPr sz="1600">
                <a:solidFill>
                  <a:schemeClr val="lt1"/>
                </a:solidFill>
              </a:defRPr>
            </a:lvl6pPr>
            <a:lvl7pPr lvl="6" rtl="0">
              <a:lnSpc>
                <a:spcPct val="100000"/>
              </a:lnSpc>
              <a:spcBef>
                <a:spcPts val="1000"/>
              </a:spcBef>
              <a:spcAft>
                <a:spcPts val="0"/>
              </a:spcAft>
              <a:buClr>
                <a:schemeClr val="lt1"/>
              </a:buClr>
              <a:buSzPts val="1600"/>
              <a:buNone/>
              <a:defRPr sz="1600">
                <a:solidFill>
                  <a:schemeClr val="lt1"/>
                </a:solidFill>
              </a:defRPr>
            </a:lvl7pPr>
            <a:lvl8pPr lvl="7" rtl="0">
              <a:lnSpc>
                <a:spcPct val="100000"/>
              </a:lnSpc>
              <a:spcBef>
                <a:spcPts val="1000"/>
              </a:spcBef>
              <a:spcAft>
                <a:spcPts val="0"/>
              </a:spcAft>
              <a:buClr>
                <a:schemeClr val="lt1"/>
              </a:buClr>
              <a:buSzPts val="1600"/>
              <a:buNone/>
              <a:defRPr sz="1600">
                <a:solidFill>
                  <a:schemeClr val="lt1"/>
                </a:solidFill>
              </a:defRPr>
            </a:lvl8pPr>
            <a:lvl9pPr lvl="8" rtl="0">
              <a:lnSpc>
                <a:spcPct val="100000"/>
              </a:lnSpc>
              <a:spcBef>
                <a:spcPts val="1000"/>
              </a:spcBef>
              <a:spcAft>
                <a:spcPts val="1000"/>
              </a:spcAft>
              <a:buClr>
                <a:schemeClr val="lt1"/>
              </a:buClr>
              <a:buSzPts val="1600"/>
              <a:buNone/>
              <a:defRPr sz="1600">
                <a:solidFill>
                  <a:schemeClr val="lt1"/>
                </a:solidFill>
              </a:defRPr>
            </a:lvl9pPr>
          </a:lstStyle>
          <a:p/>
        </p:txBody>
      </p:sp>
      <p:sp>
        <p:nvSpPr>
          <p:cNvPr id="320" name="Google Shape;320;p44"/>
          <p:cNvSpPr txBox="1"/>
          <p:nvPr>
            <p:ph idx="7"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1pPr>
            <a:lvl2pPr indent="-279400" lvl="1" marL="9144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2pPr>
            <a:lvl3pPr indent="-279400" lvl="2" marL="13716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3pPr>
            <a:lvl4pPr indent="-279400" lvl="3" marL="18288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4pPr>
            <a:lvl5pPr indent="-279400" lvl="4" marL="22860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5pPr>
            <a:lvl6pPr indent="-279400" lvl="5" marL="27432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6pPr>
            <a:lvl7pPr indent="-279400" lvl="6" marL="32004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7pPr>
            <a:lvl8pPr indent="-279400" lvl="7" marL="36576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8pPr>
            <a:lvl9pPr indent="-279400" lvl="8" marL="4114800" rtl="0">
              <a:spcBef>
                <a:spcPts val="0"/>
              </a:spcBef>
              <a:spcAft>
                <a:spcPts val="0"/>
              </a:spcAft>
              <a:buClr>
                <a:schemeClr val="lt1"/>
              </a:buClr>
              <a:buSzPts val="800"/>
              <a:buFont typeface="Ubuntu Medium"/>
              <a:buChar char="■"/>
              <a:defRPr sz="800">
                <a:solidFill>
                  <a:schemeClr val="lt1"/>
                </a:solidFill>
                <a:latin typeface="Ubuntu Medium"/>
                <a:ea typeface="Ubuntu Medium"/>
                <a:cs typeface="Ubuntu Medium"/>
                <a:sym typeface="Ubuntu Medium"/>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oxes / Four">
  <p:cSld name="CUSTOM_17">
    <p:spTree>
      <p:nvGrpSpPr>
        <p:cNvPr id="321" name="Shape 321"/>
        <p:cNvGrpSpPr/>
        <p:nvPr/>
      </p:nvGrpSpPr>
      <p:grpSpPr>
        <a:xfrm>
          <a:off x="0" y="0"/>
          <a:ext cx="0" cy="0"/>
          <a:chOff x="0" y="0"/>
          <a:chExt cx="0" cy="0"/>
        </a:xfrm>
      </p:grpSpPr>
      <p:sp>
        <p:nvSpPr>
          <p:cNvPr id="322" name="Google Shape;322;p45"/>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
        <p:nvSpPr>
          <p:cNvPr id="323" name="Google Shape;323;p45"/>
          <p:cNvSpPr txBox="1"/>
          <p:nvPr>
            <p:ph type="title"/>
          </p:nvPr>
        </p:nvSpPr>
        <p:spPr>
          <a:xfrm>
            <a:off x="942775" y="265575"/>
            <a:ext cx="79404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324" name="Google Shape;324;p45"/>
          <p:cNvSpPr txBox="1"/>
          <p:nvPr>
            <p:ph idx="1" type="body"/>
          </p:nvPr>
        </p:nvSpPr>
        <p:spPr>
          <a:xfrm>
            <a:off x="942775" y="1828800"/>
            <a:ext cx="1837200" cy="1635900"/>
          </a:xfrm>
          <a:prstGeom prst="rect">
            <a:avLst/>
          </a:prstGeom>
          <a:solidFill>
            <a:schemeClr val="lt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325" name="Google Shape;325;p45"/>
          <p:cNvSpPr txBox="1"/>
          <p:nvPr>
            <p:ph idx="2" type="body"/>
          </p:nvPr>
        </p:nvSpPr>
        <p:spPr>
          <a:xfrm>
            <a:off x="2975788" y="1828800"/>
            <a:ext cx="1837200" cy="1635900"/>
          </a:xfrm>
          <a:prstGeom prst="rect">
            <a:avLst/>
          </a:prstGeom>
          <a:solidFill>
            <a:schemeClr val="lt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326" name="Google Shape;326;p45"/>
          <p:cNvSpPr txBox="1"/>
          <p:nvPr>
            <p:ph idx="3" type="body"/>
          </p:nvPr>
        </p:nvSpPr>
        <p:spPr>
          <a:xfrm>
            <a:off x="5008800" y="1828800"/>
            <a:ext cx="1837200" cy="1635900"/>
          </a:xfrm>
          <a:prstGeom prst="rect">
            <a:avLst/>
          </a:prstGeom>
          <a:solidFill>
            <a:schemeClr val="lt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327" name="Google Shape;327;p45"/>
          <p:cNvSpPr txBox="1"/>
          <p:nvPr>
            <p:ph idx="4" type="body"/>
          </p:nvPr>
        </p:nvSpPr>
        <p:spPr>
          <a:xfrm>
            <a:off x="7041800" y="1828800"/>
            <a:ext cx="1837200" cy="1635900"/>
          </a:xfrm>
          <a:prstGeom prst="rect">
            <a:avLst/>
          </a:prstGeom>
          <a:solidFill>
            <a:schemeClr val="lt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pic>
        <p:nvPicPr>
          <p:cNvPr id="328" name="Google Shape;328;p45"/>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329" name="Google Shape;329;p45"/>
          <p:cNvSpPr txBox="1"/>
          <p:nvPr>
            <p:ph idx="5"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oxes / Three">
  <p:cSld name="CUSTOM_17_1">
    <p:spTree>
      <p:nvGrpSpPr>
        <p:cNvPr id="330" name="Shape 330"/>
        <p:cNvGrpSpPr/>
        <p:nvPr/>
      </p:nvGrpSpPr>
      <p:grpSpPr>
        <a:xfrm>
          <a:off x="0" y="0"/>
          <a:ext cx="0" cy="0"/>
          <a:chOff x="0" y="0"/>
          <a:chExt cx="0" cy="0"/>
        </a:xfrm>
      </p:grpSpPr>
      <p:sp>
        <p:nvSpPr>
          <p:cNvPr id="331" name="Google Shape;331;p46"/>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
        <p:nvSpPr>
          <p:cNvPr id="332" name="Google Shape;332;p46"/>
          <p:cNvSpPr txBox="1"/>
          <p:nvPr>
            <p:ph type="title"/>
          </p:nvPr>
        </p:nvSpPr>
        <p:spPr>
          <a:xfrm>
            <a:off x="942775" y="265575"/>
            <a:ext cx="79404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333" name="Google Shape;333;p46"/>
          <p:cNvSpPr txBox="1"/>
          <p:nvPr>
            <p:ph idx="1" type="body"/>
          </p:nvPr>
        </p:nvSpPr>
        <p:spPr>
          <a:xfrm>
            <a:off x="942775" y="1828800"/>
            <a:ext cx="2469000" cy="1635900"/>
          </a:xfrm>
          <a:prstGeom prst="rect">
            <a:avLst/>
          </a:prstGeom>
          <a:solidFill>
            <a:schemeClr val="lt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334" name="Google Shape;334;p46"/>
          <p:cNvSpPr txBox="1"/>
          <p:nvPr>
            <p:ph idx="2" type="body"/>
          </p:nvPr>
        </p:nvSpPr>
        <p:spPr>
          <a:xfrm>
            <a:off x="3678538" y="1828800"/>
            <a:ext cx="2469000" cy="1635900"/>
          </a:xfrm>
          <a:prstGeom prst="rect">
            <a:avLst/>
          </a:prstGeom>
          <a:solidFill>
            <a:schemeClr val="lt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335" name="Google Shape;335;p46"/>
          <p:cNvSpPr txBox="1"/>
          <p:nvPr>
            <p:ph idx="3" type="body"/>
          </p:nvPr>
        </p:nvSpPr>
        <p:spPr>
          <a:xfrm>
            <a:off x="6414300" y="1828800"/>
            <a:ext cx="2469000" cy="1635900"/>
          </a:xfrm>
          <a:prstGeom prst="rect">
            <a:avLst/>
          </a:prstGeom>
          <a:solidFill>
            <a:schemeClr val="lt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pic>
        <p:nvPicPr>
          <p:cNvPr id="336" name="Google Shape;336;p46"/>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337" name="Google Shape;337;p46"/>
          <p:cNvSpPr txBox="1"/>
          <p:nvPr>
            <p:ph idx="4"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1">
  <p:cSld name="CUSTOM_26">
    <p:spTree>
      <p:nvGrpSpPr>
        <p:cNvPr id="338" name="Shape 338"/>
        <p:cNvGrpSpPr/>
        <p:nvPr/>
      </p:nvGrpSpPr>
      <p:grpSpPr>
        <a:xfrm>
          <a:off x="0" y="0"/>
          <a:ext cx="0" cy="0"/>
          <a:chOff x="0" y="0"/>
          <a:chExt cx="0" cy="0"/>
        </a:xfrm>
      </p:grpSpPr>
      <p:pic>
        <p:nvPicPr>
          <p:cNvPr id="339" name="Google Shape;339;p47"/>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340" name="Google Shape;340;p47"/>
          <p:cNvSpPr/>
          <p:nvPr>
            <p:ph idx="2" type="pic"/>
          </p:nvPr>
        </p:nvSpPr>
        <p:spPr>
          <a:xfrm>
            <a:off x="5008800" y="1838550"/>
            <a:ext cx="3187200" cy="2359200"/>
          </a:xfrm>
          <a:prstGeom prst="rect">
            <a:avLst/>
          </a:prstGeom>
          <a:noFill/>
          <a:ln>
            <a:noFill/>
          </a:ln>
        </p:spPr>
      </p:sp>
      <p:sp>
        <p:nvSpPr>
          <p:cNvPr id="341" name="Google Shape;341;p47"/>
          <p:cNvSpPr txBox="1"/>
          <p:nvPr>
            <p:ph idx="1" type="body"/>
          </p:nvPr>
        </p:nvSpPr>
        <p:spPr>
          <a:xfrm>
            <a:off x="945125" y="1831175"/>
            <a:ext cx="3187200" cy="23592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342" name="Google Shape;342;p47"/>
          <p:cNvSpPr txBox="1"/>
          <p:nvPr>
            <p:ph type="title"/>
          </p:nvPr>
        </p:nvSpPr>
        <p:spPr>
          <a:xfrm>
            <a:off x="942775" y="265575"/>
            <a:ext cx="79407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343" name="Google Shape;343;p47"/>
          <p:cNvSpPr txBox="1"/>
          <p:nvPr>
            <p:ph idx="3"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344" name="Google Shape;344;p47"/>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full height">
  <p:cSld name="CUSTOM_26_2">
    <p:spTree>
      <p:nvGrpSpPr>
        <p:cNvPr id="345" name="Shape 345"/>
        <p:cNvGrpSpPr/>
        <p:nvPr/>
      </p:nvGrpSpPr>
      <p:grpSpPr>
        <a:xfrm>
          <a:off x="0" y="0"/>
          <a:ext cx="0" cy="0"/>
          <a:chOff x="0" y="0"/>
          <a:chExt cx="0" cy="0"/>
        </a:xfrm>
      </p:grpSpPr>
      <p:pic>
        <p:nvPicPr>
          <p:cNvPr id="346" name="Google Shape;346;p48"/>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347" name="Google Shape;347;p48"/>
          <p:cNvSpPr/>
          <p:nvPr>
            <p:ph idx="2" type="pic"/>
          </p:nvPr>
        </p:nvSpPr>
        <p:spPr>
          <a:xfrm>
            <a:off x="4599432" y="859536"/>
            <a:ext cx="3922800" cy="2990100"/>
          </a:xfrm>
          <a:prstGeom prst="rect">
            <a:avLst/>
          </a:prstGeom>
          <a:noFill/>
          <a:ln>
            <a:noFill/>
          </a:ln>
        </p:spPr>
      </p:sp>
      <p:sp>
        <p:nvSpPr>
          <p:cNvPr id="348" name="Google Shape;348;p48"/>
          <p:cNvSpPr txBox="1"/>
          <p:nvPr>
            <p:ph idx="1" type="body"/>
          </p:nvPr>
        </p:nvSpPr>
        <p:spPr>
          <a:xfrm>
            <a:off x="945125" y="1097275"/>
            <a:ext cx="3630300" cy="36207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349" name="Google Shape;349;p48"/>
          <p:cNvSpPr txBox="1"/>
          <p:nvPr>
            <p:ph type="title"/>
          </p:nvPr>
        </p:nvSpPr>
        <p:spPr>
          <a:xfrm>
            <a:off x="942775" y="265575"/>
            <a:ext cx="79407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350" name="Google Shape;350;p48"/>
          <p:cNvSpPr txBox="1"/>
          <p:nvPr>
            <p:ph idx="3"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351" name="Google Shape;351;p48"/>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wo Columns">
  <p:cSld name="CUSTOM_26_1">
    <p:spTree>
      <p:nvGrpSpPr>
        <p:cNvPr id="352" name="Shape 352"/>
        <p:cNvGrpSpPr/>
        <p:nvPr/>
      </p:nvGrpSpPr>
      <p:grpSpPr>
        <a:xfrm>
          <a:off x="0" y="0"/>
          <a:ext cx="0" cy="0"/>
          <a:chOff x="0" y="0"/>
          <a:chExt cx="0" cy="0"/>
        </a:xfrm>
      </p:grpSpPr>
      <p:sp>
        <p:nvSpPr>
          <p:cNvPr id="353" name="Google Shape;353;p49"/>
          <p:cNvSpPr txBox="1"/>
          <p:nvPr>
            <p:ph idx="1" type="body"/>
          </p:nvPr>
        </p:nvSpPr>
        <p:spPr>
          <a:xfrm>
            <a:off x="5008454" y="2675000"/>
            <a:ext cx="3187200" cy="23592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pic>
        <p:nvPicPr>
          <p:cNvPr id="354" name="Google Shape;354;p49"/>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355" name="Google Shape;355;p49"/>
          <p:cNvSpPr txBox="1"/>
          <p:nvPr>
            <p:ph idx="2" type="body"/>
          </p:nvPr>
        </p:nvSpPr>
        <p:spPr>
          <a:xfrm>
            <a:off x="948075" y="2675000"/>
            <a:ext cx="3187200" cy="23592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356" name="Google Shape;356;p49"/>
          <p:cNvSpPr txBox="1"/>
          <p:nvPr>
            <p:ph type="title"/>
          </p:nvPr>
        </p:nvSpPr>
        <p:spPr>
          <a:xfrm>
            <a:off x="942775" y="265575"/>
            <a:ext cx="79407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cxnSp>
        <p:nvCxnSpPr>
          <p:cNvPr id="357" name="Google Shape;357;p49"/>
          <p:cNvCxnSpPr/>
          <p:nvPr/>
        </p:nvCxnSpPr>
        <p:spPr>
          <a:xfrm>
            <a:off x="941832" y="1828800"/>
            <a:ext cx="7940400" cy="0"/>
          </a:xfrm>
          <a:prstGeom prst="straightConnector1">
            <a:avLst/>
          </a:prstGeom>
          <a:noFill/>
          <a:ln cap="flat" cmpd="sng" w="9525">
            <a:solidFill>
              <a:srgbClr val="E5E5E5"/>
            </a:solidFill>
            <a:prstDash val="solid"/>
            <a:round/>
            <a:headEnd len="med" w="med" type="none"/>
            <a:tailEnd len="med" w="med" type="none"/>
          </a:ln>
        </p:spPr>
      </p:cxnSp>
      <p:sp>
        <p:nvSpPr>
          <p:cNvPr id="358" name="Google Shape;358;p49"/>
          <p:cNvSpPr txBox="1"/>
          <p:nvPr>
            <p:ph idx="3" type="subTitle"/>
          </p:nvPr>
        </p:nvSpPr>
        <p:spPr>
          <a:xfrm>
            <a:off x="941825" y="1828800"/>
            <a:ext cx="3187200" cy="3708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600"/>
              <a:buFont typeface="Ubuntu Medium"/>
              <a:buNone/>
              <a:defRPr sz="1600">
                <a:latin typeface="Ubuntu Medium"/>
                <a:ea typeface="Ubuntu Medium"/>
                <a:cs typeface="Ubuntu Medium"/>
                <a:sym typeface="Ubuntu Medium"/>
              </a:defRPr>
            </a:lvl1pPr>
            <a:lvl2pPr lvl="1" rtl="0">
              <a:spcBef>
                <a:spcPts val="0"/>
              </a:spcBef>
              <a:spcAft>
                <a:spcPts val="0"/>
              </a:spcAft>
              <a:buSzPts val="1600"/>
              <a:buFont typeface="Ubuntu Medium"/>
              <a:buNone/>
              <a:defRPr sz="1600">
                <a:latin typeface="Ubuntu Medium"/>
                <a:ea typeface="Ubuntu Medium"/>
                <a:cs typeface="Ubuntu Medium"/>
                <a:sym typeface="Ubuntu Medium"/>
              </a:defRPr>
            </a:lvl2pPr>
            <a:lvl3pPr lvl="2" rtl="0">
              <a:spcBef>
                <a:spcPts val="0"/>
              </a:spcBef>
              <a:spcAft>
                <a:spcPts val="0"/>
              </a:spcAft>
              <a:buSzPts val="1600"/>
              <a:buFont typeface="Ubuntu Medium"/>
              <a:buNone/>
              <a:defRPr sz="1600">
                <a:latin typeface="Ubuntu Medium"/>
                <a:ea typeface="Ubuntu Medium"/>
                <a:cs typeface="Ubuntu Medium"/>
                <a:sym typeface="Ubuntu Medium"/>
              </a:defRPr>
            </a:lvl3pPr>
            <a:lvl4pPr lvl="3" rtl="0">
              <a:spcBef>
                <a:spcPts val="0"/>
              </a:spcBef>
              <a:spcAft>
                <a:spcPts val="0"/>
              </a:spcAft>
              <a:buSzPts val="1600"/>
              <a:buFont typeface="Ubuntu Medium"/>
              <a:buNone/>
              <a:defRPr sz="1600">
                <a:latin typeface="Ubuntu Medium"/>
                <a:ea typeface="Ubuntu Medium"/>
                <a:cs typeface="Ubuntu Medium"/>
                <a:sym typeface="Ubuntu Medium"/>
              </a:defRPr>
            </a:lvl4pPr>
            <a:lvl5pPr lvl="4" rtl="0">
              <a:spcBef>
                <a:spcPts val="0"/>
              </a:spcBef>
              <a:spcAft>
                <a:spcPts val="0"/>
              </a:spcAft>
              <a:buSzPts val="1600"/>
              <a:buFont typeface="Ubuntu Medium"/>
              <a:buNone/>
              <a:defRPr sz="1600">
                <a:latin typeface="Ubuntu Medium"/>
                <a:ea typeface="Ubuntu Medium"/>
                <a:cs typeface="Ubuntu Medium"/>
                <a:sym typeface="Ubuntu Medium"/>
              </a:defRPr>
            </a:lvl5pPr>
            <a:lvl6pPr lvl="5" rtl="0">
              <a:spcBef>
                <a:spcPts val="0"/>
              </a:spcBef>
              <a:spcAft>
                <a:spcPts val="0"/>
              </a:spcAft>
              <a:buSzPts val="1600"/>
              <a:buFont typeface="Ubuntu Medium"/>
              <a:buNone/>
              <a:defRPr sz="1600">
                <a:latin typeface="Ubuntu Medium"/>
                <a:ea typeface="Ubuntu Medium"/>
                <a:cs typeface="Ubuntu Medium"/>
                <a:sym typeface="Ubuntu Medium"/>
              </a:defRPr>
            </a:lvl6pPr>
            <a:lvl7pPr lvl="6" rtl="0">
              <a:spcBef>
                <a:spcPts val="0"/>
              </a:spcBef>
              <a:spcAft>
                <a:spcPts val="0"/>
              </a:spcAft>
              <a:buSzPts val="1600"/>
              <a:buFont typeface="Ubuntu Medium"/>
              <a:buNone/>
              <a:defRPr sz="1600">
                <a:latin typeface="Ubuntu Medium"/>
                <a:ea typeface="Ubuntu Medium"/>
                <a:cs typeface="Ubuntu Medium"/>
                <a:sym typeface="Ubuntu Medium"/>
              </a:defRPr>
            </a:lvl7pPr>
            <a:lvl8pPr lvl="7" rtl="0">
              <a:spcBef>
                <a:spcPts val="0"/>
              </a:spcBef>
              <a:spcAft>
                <a:spcPts val="0"/>
              </a:spcAft>
              <a:buSzPts val="1600"/>
              <a:buFont typeface="Ubuntu Medium"/>
              <a:buNone/>
              <a:defRPr sz="1600">
                <a:latin typeface="Ubuntu Medium"/>
                <a:ea typeface="Ubuntu Medium"/>
                <a:cs typeface="Ubuntu Medium"/>
                <a:sym typeface="Ubuntu Medium"/>
              </a:defRPr>
            </a:lvl8pPr>
            <a:lvl9pPr lvl="8" rtl="0">
              <a:spcBef>
                <a:spcPts val="0"/>
              </a:spcBef>
              <a:spcAft>
                <a:spcPts val="0"/>
              </a:spcAft>
              <a:buSzPts val="1600"/>
              <a:buFont typeface="Ubuntu Medium"/>
              <a:buNone/>
              <a:defRPr sz="1600">
                <a:latin typeface="Ubuntu Medium"/>
                <a:ea typeface="Ubuntu Medium"/>
                <a:cs typeface="Ubuntu Medium"/>
                <a:sym typeface="Ubuntu Medium"/>
              </a:defRPr>
            </a:lvl9pPr>
          </a:lstStyle>
          <a:p/>
        </p:txBody>
      </p:sp>
      <p:sp>
        <p:nvSpPr>
          <p:cNvPr id="359" name="Google Shape;359;p49"/>
          <p:cNvSpPr txBox="1"/>
          <p:nvPr>
            <p:ph idx="4" type="subTitle"/>
          </p:nvPr>
        </p:nvSpPr>
        <p:spPr>
          <a:xfrm>
            <a:off x="5008450" y="1828800"/>
            <a:ext cx="3187200" cy="3708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600"/>
              <a:buFont typeface="Ubuntu Medium"/>
              <a:buNone/>
              <a:defRPr sz="1600">
                <a:latin typeface="Ubuntu Medium"/>
                <a:ea typeface="Ubuntu Medium"/>
                <a:cs typeface="Ubuntu Medium"/>
                <a:sym typeface="Ubuntu Medium"/>
              </a:defRPr>
            </a:lvl1pPr>
            <a:lvl2pPr lvl="1" rtl="0">
              <a:spcBef>
                <a:spcPts val="0"/>
              </a:spcBef>
              <a:spcAft>
                <a:spcPts val="0"/>
              </a:spcAft>
              <a:buSzPts val="1600"/>
              <a:buFont typeface="Ubuntu Medium"/>
              <a:buNone/>
              <a:defRPr sz="1600">
                <a:latin typeface="Ubuntu Medium"/>
                <a:ea typeface="Ubuntu Medium"/>
                <a:cs typeface="Ubuntu Medium"/>
                <a:sym typeface="Ubuntu Medium"/>
              </a:defRPr>
            </a:lvl2pPr>
            <a:lvl3pPr lvl="2" rtl="0">
              <a:spcBef>
                <a:spcPts val="0"/>
              </a:spcBef>
              <a:spcAft>
                <a:spcPts val="0"/>
              </a:spcAft>
              <a:buSzPts val="1600"/>
              <a:buFont typeface="Ubuntu Medium"/>
              <a:buNone/>
              <a:defRPr sz="1600">
                <a:latin typeface="Ubuntu Medium"/>
                <a:ea typeface="Ubuntu Medium"/>
                <a:cs typeface="Ubuntu Medium"/>
                <a:sym typeface="Ubuntu Medium"/>
              </a:defRPr>
            </a:lvl3pPr>
            <a:lvl4pPr lvl="3" rtl="0">
              <a:spcBef>
                <a:spcPts val="0"/>
              </a:spcBef>
              <a:spcAft>
                <a:spcPts val="0"/>
              </a:spcAft>
              <a:buSzPts val="1600"/>
              <a:buFont typeface="Ubuntu Medium"/>
              <a:buNone/>
              <a:defRPr sz="1600">
                <a:latin typeface="Ubuntu Medium"/>
                <a:ea typeface="Ubuntu Medium"/>
                <a:cs typeface="Ubuntu Medium"/>
                <a:sym typeface="Ubuntu Medium"/>
              </a:defRPr>
            </a:lvl4pPr>
            <a:lvl5pPr lvl="4" rtl="0">
              <a:spcBef>
                <a:spcPts val="0"/>
              </a:spcBef>
              <a:spcAft>
                <a:spcPts val="0"/>
              </a:spcAft>
              <a:buSzPts val="1600"/>
              <a:buFont typeface="Ubuntu Medium"/>
              <a:buNone/>
              <a:defRPr sz="1600">
                <a:latin typeface="Ubuntu Medium"/>
                <a:ea typeface="Ubuntu Medium"/>
                <a:cs typeface="Ubuntu Medium"/>
                <a:sym typeface="Ubuntu Medium"/>
              </a:defRPr>
            </a:lvl5pPr>
            <a:lvl6pPr lvl="5" rtl="0">
              <a:spcBef>
                <a:spcPts val="0"/>
              </a:spcBef>
              <a:spcAft>
                <a:spcPts val="0"/>
              </a:spcAft>
              <a:buSzPts val="1600"/>
              <a:buFont typeface="Ubuntu Medium"/>
              <a:buNone/>
              <a:defRPr sz="1600">
                <a:latin typeface="Ubuntu Medium"/>
                <a:ea typeface="Ubuntu Medium"/>
                <a:cs typeface="Ubuntu Medium"/>
                <a:sym typeface="Ubuntu Medium"/>
              </a:defRPr>
            </a:lvl6pPr>
            <a:lvl7pPr lvl="6" rtl="0">
              <a:spcBef>
                <a:spcPts val="0"/>
              </a:spcBef>
              <a:spcAft>
                <a:spcPts val="0"/>
              </a:spcAft>
              <a:buSzPts val="1600"/>
              <a:buFont typeface="Ubuntu Medium"/>
              <a:buNone/>
              <a:defRPr sz="1600">
                <a:latin typeface="Ubuntu Medium"/>
                <a:ea typeface="Ubuntu Medium"/>
                <a:cs typeface="Ubuntu Medium"/>
                <a:sym typeface="Ubuntu Medium"/>
              </a:defRPr>
            </a:lvl7pPr>
            <a:lvl8pPr lvl="7" rtl="0">
              <a:spcBef>
                <a:spcPts val="0"/>
              </a:spcBef>
              <a:spcAft>
                <a:spcPts val="0"/>
              </a:spcAft>
              <a:buSzPts val="1600"/>
              <a:buFont typeface="Ubuntu Medium"/>
              <a:buNone/>
              <a:defRPr sz="1600">
                <a:latin typeface="Ubuntu Medium"/>
                <a:ea typeface="Ubuntu Medium"/>
                <a:cs typeface="Ubuntu Medium"/>
                <a:sym typeface="Ubuntu Medium"/>
              </a:defRPr>
            </a:lvl8pPr>
            <a:lvl9pPr lvl="8" rtl="0">
              <a:spcBef>
                <a:spcPts val="0"/>
              </a:spcBef>
              <a:spcAft>
                <a:spcPts val="0"/>
              </a:spcAft>
              <a:buSzPts val="1600"/>
              <a:buFont typeface="Ubuntu Medium"/>
              <a:buNone/>
              <a:defRPr sz="1600">
                <a:latin typeface="Ubuntu Medium"/>
                <a:ea typeface="Ubuntu Medium"/>
                <a:cs typeface="Ubuntu Medium"/>
                <a:sym typeface="Ubuntu Medium"/>
              </a:defRPr>
            </a:lvl9pPr>
          </a:lstStyle>
          <a:p/>
        </p:txBody>
      </p:sp>
      <p:sp>
        <p:nvSpPr>
          <p:cNvPr id="360" name="Google Shape;360;p49"/>
          <p:cNvSpPr txBox="1"/>
          <p:nvPr>
            <p:ph idx="5"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361" name="Google Shape;361;p49"/>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ig Image">
  <p:cSld name="CUSTOM_11">
    <p:spTree>
      <p:nvGrpSpPr>
        <p:cNvPr id="362" name="Shape 362"/>
        <p:cNvGrpSpPr/>
        <p:nvPr/>
      </p:nvGrpSpPr>
      <p:grpSpPr>
        <a:xfrm>
          <a:off x="0" y="0"/>
          <a:ext cx="0" cy="0"/>
          <a:chOff x="0" y="0"/>
          <a:chExt cx="0" cy="0"/>
        </a:xfrm>
      </p:grpSpPr>
      <p:sp>
        <p:nvSpPr>
          <p:cNvPr id="363" name="Google Shape;363;p50"/>
          <p:cNvSpPr/>
          <p:nvPr>
            <p:ph idx="2" type="pic"/>
          </p:nvPr>
        </p:nvSpPr>
        <p:spPr>
          <a:xfrm>
            <a:off x="945125" y="982025"/>
            <a:ext cx="7940700" cy="3492000"/>
          </a:xfrm>
          <a:prstGeom prst="rect">
            <a:avLst/>
          </a:prstGeom>
          <a:noFill/>
          <a:ln>
            <a:noFill/>
          </a:ln>
        </p:spPr>
      </p:sp>
      <p:sp>
        <p:nvSpPr>
          <p:cNvPr id="364" name="Google Shape;364;p50"/>
          <p:cNvSpPr txBox="1"/>
          <p:nvPr>
            <p:ph type="title"/>
          </p:nvPr>
        </p:nvSpPr>
        <p:spPr>
          <a:xfrm>
            <a:off x="942775" y="265575"/>
            <a:ext cx="79407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365" name="Google Shape;365;p50"/>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366" name="Google Shape;366;p50"/>
          <p:cNvSpPr txBox="1"/>
          <p:nvPr>
            <p:ph idx="1"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367" name="Google Shape;367;p50"/>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edium Image 1">
  <p:cSld name="CUSTOM_11_3">
    <p:spTree>
      <p:nvGrpSpPr>
        <p:cNvPr id="368" name="Shape 368"/>
        <p:cNvGrpSpPr/>
        <p:nvPr/>
      </p:nvGrpSpPr>
      <p:grpSpPr>
        <a:xfrm>
          <a:off x="0" y="0"/>
          <a:ext cx="0" cy="0"/>
          <a:chOff x="0" y="0"/>
          <a:chExt cx="0" cy="0"/>
        </a:xfrm>
      </p:grpSpPr>
      <p:sp>
        <p:nvSpPr>
          <p:cNvPr id="369" name="Google Shape;369;p51"/>
          <p:cNvSpPr/>
          <p:nvPr>
            <p:ph idx="2" type="pic"/>
          </p:nvPr>
        </p:nvSpPr>
        <p:spPr>
          <a:xfrm>
            <a:off x="2034600" y="1529124"/>
            <a:ext cx="5074800" cy="2679300"/>
          </a:xfrm>
          <a:prstGeom prst="rect">
            <a:avLst/>
          </a:prstGeom>
          <a:noFill/>
          <a:ln>
            <a:noFill/>
          </a:ln>
        </p:spPr>
      </p:sp>
      <p:sp>
        <p:nvSpPr>
          <p:cNvPr id="370" name="Google Shape;370;p51"/>
          <p:cNvSpPr txBox="1"/>
          <p:nvPr>
            <p:ph type="title"/>
          </p:nvPr>
        </p:nvSpPr>
        <p:spPr>
          <a:xfrm>
            <a:off x="942775" y="265575"/>
            <a:ext cx="79407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371" name="Google Shape;371;p51"/>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372" name="Google Shape;372;p51"/>
          <p:cNvSpPr txBox="1"/>
          <p:nvPr>
            <p:ph idx="1"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373" name="Google Shape;373;p51"/>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White / Bottom Right / &gt; 5">
  <p:cSld name="CUSTOM_3">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6"/>
          <p:cNvSpPr txBox="1"/>
          <p:nvPr>
            <p:ph type="title"/>
          </p:nvPr>
        </p:nvSpPr>
        <p:spPr>
          <a:xfrm>
            <a:off x="916425" y="1828800"/>
            <a:ext cx="5474100" cy="5061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3200"/>
              <a:buFont typeface="Ubuntu"/>
              <a:buNone/>
              <a:defRPr sz="3200">
                <a:latin typeface="Ubuntu"/>
                <a:ea typeface="Ubuntu"/>
                <a:cs typeface="Ubuntu"/>
                <a:sym typeface="Ubuntu"/>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 name="Google Shape;31;p6"/>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a:buNone/>
              <a:defRPr>
                <a:solidFill>
                  <a:srgbClr val="666666"/>
                </a:solidFill>
                <a:latin typeface="Ubuntu"/>
                <a:ea typeface="Ubuntu"/>
                <a:cs typeface="Ubuntu"/>
                <a:sym typeface="Ubuntu"/>
              </a:defRPr>
            </a:lvl1pPr>
            <a:lvl2pPr lvl="1">
              <a:buNone/>
              <a:defRPr>
                <a:solidFill>
                  <a:srgbClr val="666666"/>
                </a:solidFill>
                <a:latin typeface="Ubuntu"/>
                <a:ea typeface="Ubuntu"/>
                <a:cs typeface="Ubuntu"/>
                <a:sym typeface="Ubuntu"/>
              </a:defRPr>
            </a:lvl2pPr>
            <a:lvl3pPr lvl="2">
              <a:buNone/>
              <a:defRPr>
                <a:solidFill>
                  <a:srgbClr val="666666"/>
                </a:solidFill>
                <a:latin typeface="Ubuntu"/>
                <a:ea typeface="Ubuntu"/>
                <a:cs typeface="Ubuntu"/>
                <a:sym typeface="Ubuntu"/>
              </a:defRPr>
            </a:lvl3pPr>
            <a:lvl4pPr lvl="3">
              <a:buNone/>
              <a:defRPr>
                <a:solidFill>
                  <a:srgbClr val="666666"/>
                </a:solidFill>
                <a:latin typeface="Ubuntu"/>
                <a:ea typeface="Ubuntu"/>
                <a:cs typeface="Ubuntu"/>
                <a:sym typeface="Ubuntu"/>
              </a:defRPr>
            </a:lvl4pPr>
            <a:lvl5pPr lvl="4">
              <a:buNone/>
              <a:defRPr>
                <a:solidFill>
                  <a:srgbClr val="666666"/>
                </a:solidFill>
                <a:latin typeface="Ubuntu"/>
                <a:ea typeface="Ubuntu"/>
                <a:cs typeface="Ubuntu"/>
                <a:sym typeface="Ubuntu"/>
              </a:defRPr>
            </a:lvl5pPr>
            <a:lvl6pPr lvl="5">
              <a:buNone/>
              <a:defRPr>
                <a:solidFill>
                  <a:srgbClr val="666666"/>
                </a:solidFill>
                <a:latin typeface="Ubuntu"/>
                <a:ea typeface="Ubuntu"/>
                <a:cs typeface="Ubuntu"/>
                <a:sym typeface="Ubuntu"/>
              </a:defRPr>
            </a:lvl6pPr>
            <a:lvl7pPr lvl="6">
              <a:buNone/>
              <a:defRPr>
                <a:solidFill>
                  <a:srgbClr val="666666"/>
                </a:solidFill>
                <a:latin typeface="Ubuntu"/>
                <a:ea typeface="Ubuntu"/>
                <a:cs typeface="Ubuntu"/>
                <a:sym typeface="Ubuntu"/>
              </a:defRPr>
            </a:lvl7pPr>
            <a:lvl8pPr lvl="7">
              <a:buNone/>
              <a:defRPr>
                <a:solidFill>
                  <a:srgbClr val="666666"/>
                </a:solidFill>
                <a:latin typeface="Ubuntu"/>
                <a:ea typeface="Ubuntu"/>
                <a:cs typeface="Ubuntu"/>
                <a:sym typeface="Ubuntu"/>
              </a:defRPr>
            </a:lvl8pPr>
            <a:lvl9pPr lvl="8">
              <a:buNone/>
              <a:defRPr>
                <a:solidFill>
                  <a:srgbClr val="666666"/>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6"/>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sp>
        <p:nvSpPr>
          <p:cNvPr id="33" name="Google Shape;33;p6"/>
          <p:cNvSpPr txBox="1"/>
          <p:nvPr>
            <p:ph idx="1" type="subTitle"/>
          </p:nvPr>
        </p:nvSpPr>
        <p:spPr>
          <a:xfrm>
            <a:off x="916425" y="2468880"/>
            <a:ext cx="5225400" cy="2475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666666"/>
              </a:buClr>
              <a:buSzPts val="1600"/>
              <a:buFont typeface="Ubuntu Light"/>
              <a:buNone/>
              <a:defRPr sz="1600">
                <a:solidFill>
                  <a:srgbClr val="666666"/>
                </a:solidFill>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edium Image 2">
  <p:cSld name="CUSTOM_11_2">
    <p:spTree>
      <p:nvGrpSpPr>
        <p:cNvPr id="374" name="Shape 374"/>
        <p:cNvGrpSpPr/>
        <p:nvPr/>
      </p:nvGrpSpPr>
      <p:grpSpPr>
        <a:xfrm>
          <a:off x="0" y="0"/>
          <a:ext cx="0" cy="0"/>
          <a:chOff x="0" y="0"/>
          <a:chExt cx="0" cy="0"/>
        </a:xfrm>
      </p:grpSpPr>
      <p:sp>
        <p:nvSpPr>
          <p:cNvPr id="375" name="Google Shape;375;p52"/>
          <p:cNvSpPr/>
          <p:nvPr>
            <p:ph idx="2" type="pic"/>
          </p:nvPr>
        </p:nvSpPr>
        <p:spPr>
          <a:xfrm>
            <a:off x="945125" y="982025"/>
            <a:ext cx="3190200" cy="3559500"/>
          </a:xfrm>
          <a:prstGeom prst="rect">
            <a:avLst/>
          </a:prstGeom>
          <a:noFill/>
          <a:ln>
            <a:noFill/>
          </a:ln>
        </p:spPr>
      </p:sp>
      <p:sp>
        <p:nvSpPr>
          <p:cNvPr id="376" name="Google Shape;376;p52"/>
          <p:cNvSpPr txBox="1"/>
          <p:nvPr>
            <p:ph type="title"/>
          </p:nvPr>
        </p:nvSpPr>
        <p:spPr>
          <a:xfrm>
            <a:off x="942775" y="265575"/>
            <a:ext cx="79407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377" name="Google Shape;377;p52"/>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378" name="Google Shape;378;p52"/>
          <p:cNvSpPr txBox="1"/>
          <p:nvPr>
            <p:ph idx="1"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379" name="Google Shape;379;p52"/>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Images">
  <p:cSld name="CUSTOM_11_1">
    <p:spTree>
      <p:nvGrpSpPr>
        <p:cNvPr id="380" name="Shape 380"/>
        <p:cNvGrpSpPr/>
        <p:nvPr/>
      </p:nvGrpSpPr>
      <p:grpSpPr>
        <a:xfrm>
          <a:off x="0" y="0"/>
          <a:ext cx="0" cy="0"/>
          <a:chOff x="0" y="0"/>
          <a:chExt cx="0" cy="0"/>
        </a:xfrm>
      </p:grpSpPr>
      <p:sp>
        <p:nvSpPr>
          <p:cNvPr id="381" name="Google Shape;381;p53"/>
          <p:cNvSpPr txBox="1"/>
          <p:nvPr>
            <p:ph type="title"/>
          </p:nvPr>
        </p:nvSpPr>
        <p:spPr>
          <a:xfrm>
            <a:off x="942775" y="265575"/>
            <a:ext cx="79404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382" name="Google Shape;382;p53"/>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383" name="Google Shape;383;p53"/>
          <p:cNvSpPr/>
          <p:nvPr>
            <p:ph idx="2" type="pic"/>
          </p:nvPr>
        </p:nvSpPr>
        <p:spPr>
          <a:xfrm>
            <a:off x="5008800" y="1829300"/>
            <a:ext cx="2743200" cy="1828800"/>
          </a:xfrm>
          <a:prstGeom prst="rect">
            <a:avLst/>
          </a:prstGeom>
          <a:noFill/>
          <a:ln>
            <a:noFill/>
          </a:ln>
        </p:spPr>
      </p:sp>
      <p:sp>
        <p:nvSpPr>
          <p:cNvPr id="384" name="Google Shape;384;p53"/>
          <p:cNvSpPr/>
          <p:nvPr>
            <p:ph idx="3" type="pic"/>
          </p:nvPr>
        </p:nvSpPr>
        <p:spPr>
          <a:xfrm>
            <a:off x="942775" y="1829300"/>
            <a:ext cx="2743200" cy="1828800"/>
          </a:xfrm>
          <a:prstGeom prst="rect">
            <a:avLst/>
          </a:prstGeom>
          <a:noFill/>
          <a:ln>
            <a:noFill/>
          </a:ln>
        </p:spPr>
      </p:sp>
      <p:sp>
        <p:nvSpPr>
          <p:cNvPr id="385" name="Google Shape;385;p53"/>
          <p:cNvSpPr txBox="1"/>
          <p:nvPr>
            <p:ph idx="1"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386" name="Google Shape;386;p53"/>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 No Tag">
  <p:cSld name="CUSTOM_25">
    <p:spTree>
      <p:nvGrpSpPr>
        <p:cNvPr id="387" name="Shape 387"/>
        <p:cNvGrpSpPr/>
        <p:nvPr/>
      </p:nvGrpSpPr>
      <p:grpSpPr>
        <a:xfrm>
          <a:off x="0" y="0"/>
          <a:ext cx="0" cy="0"/>
          <a:chOff x="0" y="0"/>
          <a:chExt cx="0" cy="0"/>
        </a:xfrm>
      </p:grpSpPr>
      <p:sp>
        <p:nvSpPr>
          <p:cNvPr id="388" name="Google Shape;388;p54"/>
          <p:cNvSpPr/>
          <p:nvPr>
            <p:ph idx="2" type="pic"/>
          </p:nvPr>
        </p:nvSpPr>
        <p:spPr>
          <a:xfrm>
            <a:off x="0" y="-9625"/>
            <a:ext cx="9144000" cy="5153100"/>
          </a:xfrm>
          <a:prstGeom prst="rect">
            <a:avLst/>
          </a:prstGeom>
          <a:noFill/>
          <a:ln>
            <a:noFill/>
          </a:ln>
        </p:spPr>
      </p:sp>
      <p:sp>
        <p:nvSpPr>
          <p:cNvPr id="389" name="Google Shape;389;p54"/>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 Tag">
  <p:cSld name="CUSTOM_25_1">
    <p:spTree>
      <p:nvGrpSpPr>
        <p:cNvPr id="390" name="Shape 390"/>
        <p:cNvGrpSpPr/>
        <p:nvPr/>
      </p:nvGrpSpPr>
      <p:grpSpPr>
        <a:xfrm>
          <a:off x="0" y="0"/>
          <a:ext cx="0" cy="0"/>
          <a:chOff x="0" y="0"/>
          <a:chExt cx="0" cy="0"/>
        </a:xfrm>
      </p:grpSpPr>
      <p:sp>
        <p:nvSpPr>
          <p:cNvPr id="391" name="Google Shape;391;p55"/>
          <p:cNvSpPr/>
          <p:nvPr>
            <p:ph idx="2" type="pic"/>
          </p:nvPr>
        </p:nvSpPr>
        <p:spPr>
          <a:xfrm>
            <a:off x="0" y="-9625"/>
            <a:ext cx="9144000" cy="5153100"/>
          </a:xfrm>
          <a:prstGeom prst="rect">
            <a:avLst/>
          </a:prstGeom>
          <a:noFill/>
          <a:ln>
            <a:noFill/>
          </a:ln>
        </p:spPr>
      </p:sp>
      <p:sp>
        <p:nvSpPr>
          <p:cNvPr id="392" name="Google Shape;392;p55"/>
          <p:cNvSpPr txBox="1"/>
          <p:nvPr>
            <p:ph idx="1" type="body"/>
          </p:nvPr>
        </p:nvSpPr>
        <p:spPr>
          <a:xfrm>
            <a:off x="5008800" y="3260825"/>
            <a:ext cx="4135200" cy="1218300"/>
          </a:xfrm>
          <a:prstGeom prst="rect">
            <a:avLst/>
          </a:prstGeom>
          <a:solidFill>
            <a:schemeClr val="lt1"/>
          </a:solidFill>
          <a:ln>
            <a:noFill/>
          </a:ln>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393" name="Google Shape;393;p55"/>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Images / Three Columns / Bottom Text">
  <p:cSld name="CUSTOM_12">
    <p:spTree>
      <p:nvGrpSpPr>
        <p:cNvPr id="394" name="Shape 394"/>
        <p:cNvGrpSpPr/>
        <p:nvPr/>
      </p:nvGrpSpPr>
      <p:grpSpPr>
        <a:xfrm>
          <a:off x="0" y="0"/>
          <a:ext cx="0" cy="0"/>
          <a:chOff x="0" y="0"/>
          <a:chExt cx="0" cy="0"/>
        </a:xfrm>
      </p:grpSpPr>
      <p:sp>
        <p:nvSpPr>
          <p:cNvPr id="395" name="Google Shape;395;p56"/>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56"/>
          <p:cNvSpPr txBox="1"/>
          <p:nvPr>
            <p:ph type="title"/>
          </p:nvPr>
        </p:nvSpPr>
        <p:spPr>
          <a:xfrm>
            <a:off x="942775" y="265575"/>
            <a:ext cx="79428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397" name="Google Shape;397;p56"/>
          <p:cNvSpPr/>
          <p:nvPr>
            <p:ph idx="2" type="pic"/>
          </p:nvPr>
        </p:nvSpPr>
        <p:spPr>
          <a:xfrm>
            <a:off x="942775" y="1828800"/>
            <a:ext cx="1837800" cy="1188600"/>
          </a:xfrm>
          <a:prstGeom prst="rect">
            <a:avLst/>
          </a:prstGeom>
          <a:noFill/>
          <a:ln>
            <a:noFill/>
          </a:ln>
        </p:spPr>
      </p:sp>
      <p:sp>
        <p:nvSpPr>
          <p:cNvPr id="398" name="Google Shape;398;p56"/>
          <p:cNvSpPr/>
          <p:nvPr>
            <p:ph idx="3" type="pic"/>
          </p:nvPr>
        </p:nvSpPr>
        <p:spPr>
          <a:xfrm>
            <a:off x="3653100" y="1828800"/>
            <a:ext cx="1837800" cy="1188600"/>
          </a:xfrm>
          <a:prstGeom prst="rect">
            <a:avLst/>
          </a:prstGeom>
          <a:noFill/>
          <a:ln>
            <a:noFill/>
          </a:ln>
        </p:spPr>
      </p:sp>
      <p:sp>
        <p:nvSpPr>
          <p:cNvPr id="399" name="Google Shape;399;p56"/>
          <p:cNvSpPr/>
          <p:nvPr>
            <p:ph idx="4" type="pic"/>
          </p:nvPr>
        </p:nvSpPr>
        <p:spPr>
          <a:xfrm>
            <a:off x="6363425" y="1828800"/>
            <a:ext cx="1837800" cy="1188600"/>
          </a:xfrm>
          <a:prstGeom prst="rect">
            <a:avLst/>
          </a:prstGeom>
          <a:noFill/>
          <a:ln>
            <a:noFill/>
          </a:ln>
        </p:spPr>
      </p:sp>
      <p:sp>
        <p:nvSpPr>
          <p:cNvPr id="400" name="Google Shape;400;p56"/>
          <p:cNvSpPr txBox="1"/>
          <p:nvPr>
            <p:ph idx="1" type="body"/>
          </p:nvPr>
        </p:nvSpPr>
        <p:spPr>
          <a:xfrm>
            <a:off x="942775" y="3363050"/>
            <a:ext cx="2514900" cy="1188600"/>
          </a:xfrm>
          <a:prstGeom prst="rect">
            <a:avLst/>
          </a:prstGeom>
          <a:noFill/>
          <a:ln>
            <a:noFill/>
          </a:ln>
        </p:spPr>
        <p:txBody>
          <a:bodyPr anchorCtr="0" anchor="t" bIns="0" lIns="0" spcFirstLastPara="1" rIns="0" wrap="square" tIns="0">
            <a:noAutofit/>
          </a:bodyPr>
          <a:lstStyle>
            <a:lvl1pPr indent="-304800" lvl="0" marL="457200" rtl="0">
              <a:lnSpc>
                <a:spcPct val="100000"/>
              </a:lnSpc>
              <a:spcBef>
                <a:spcPts val="0"/>
              </a:spcBef>
              <a:spcAft>
                <a:spcPts val="0"/>
              </a:spcAft>
              <a:buSzPts val="1200"/>
              <a:buFont typeface="Ubuntu Light"/>
              <a:buChar char="●"/>
              <a:defRPr sz="1200">
                <a:latin typeface="Ubuntu Light"/>
                <a:ea typeface="Ubuntu Light"/>
                <a:cs typeface="Ubuntu Light"/>
                <a:sym typeface="Ubuntu Light"/>
              </a:defRPr>
            </a:lvl1pPr>
            <a:lvl2pPr indent="-304800" lvl="1" marL="914400" rtl="0">
              <a:lnSpc>
                <a:spcPct val="100000"/>
              </a:lnSpc>
              <a:spcBef>
                <a:spcPts val="1000"/>
              </a:spcBef>
              <a:spcAft>
                <a:spcPts val="0"/>
              </a:spcAft>
              <a:buSzPts val="1200"/>
              <a:buFont typeface="Ubuntu Light"/>
              <a:buChar char="○"/>
              <a:defRPr sz="1200">
                <a:latin typeface="Ubuntu Light"/>
                <a:ea typeface="Ubuntu Light"/>
                <a:cs typeface="Ubuntu Light"/>
                <a:sym typeface="Ubuntu Light"/>
              </a:defRPr>
            </a:lvl2pPr>
            <a:lvl3pPr indent="-304800" lvl="2" marL="1371600" rtl="0">
              <a:lnSpc>
                <a:spcPct val="100000"/>
              </a:lnSpc>
              <a:spcBef>
                <a:spcPts val="1000"/>
              </a:spcBef>
              <a:spcAft>
                <a:spcPts val="0"/>
              </a:spcAft>
              <a:buSzPts val="1200"/>
              <a:buFont typeface="Ubuntu Light"/>
              <a:buChar char="■"/>
              <a:defRPr sz="1200">
                <a:latin typeface="Ubuntu Light"/>
                <a:ea typeface="Ubuntu Light"/>
                <a:cs typeface="Ubuntu Light"/>
                <a:sym typeface="Ubuntu Light"/>
              </a:defRPr>
            </a:lvl3pPr>
            <a:lvl4pPr indent="-304800" lvl="3" marL="1828800" rtl="0">
              <a:lnSpc>
                <a:spcPct val="100000"/>
              </a:lnSpc>
              <a:spcBef>
                <a:spcPts val="1000"/>
              </a:spcBef>
              <a:spcAft>
                <a:spcPts val="0"/>
              </a:spcAft>
              <a:buSzPts val="1200"/>
              <a:buFont typeface="Ubuntu Light"/>
              <a:buChar char="●"/>
              <a:defRPr sz="1200">
                <a:latin typeface="Ubuntu Light"/>
                <a:ea typeface="Ubuntu Light"/>
                <a:cs typeface="Ubuntu Light"/>
                <a:sym typeface="Ubuntu Light"/>
              </a:defRPr>
            </a:lvl4pPr>
            <a:lvl5pPr indent="-304800" lvl="4" marL="2286000" rtl="0">
              <a:lnSpc>
                <a:spcPct val="100000"/>
              </a:lnSpc>
              <a:spcBef>
                <a:spcPts val="1000"/>
              </a:spcBef>
              <a:spcAft>
                <a:spcPts val="0"/>
              </a:spcAft>
              <a:buSzPts val="1200"/>
              <a:buFont typeface="Ubuntu Light"/>
              <a:buChar char="○"/>
              <a:defRPr sz="1200">
                <a:latin typeface="Ubuntu Light"/>
                <a:ea typeface="Ubuntu Light"/>
                <a:cs typeface="Ubuntu Light"/>
                <a:sym typeface="Ubuntu Light"/>
              </a:defRPr>
            </a:lvl5pPr>
            <a:lvl6pPr indent="-304800" lvl="5" marL="2743200" rtl="0">
              <a:lnSpc>
                <a:spcPct val="100000"/>
              </a:lnSpc>
              <a:spcBef>
                <a:spcPts val="1000"/>
              </a:spcBef>
              <a:spcAft>
                <a:spcPts val="0"/>
              </a:spcAft>
              <a:buSzPts val="1200"/>
              <a:buFont typeface="Ubuntu Light"/>
              <a:buChar char="■"/>
              <a:defRPr sz="1200">
                <a:latin typeface="Ubuntu Light"/>
                <a:ea typeface="Ubuntu Light"/>
                <a:cs typeface="Ubuntu Light"/>
                <a:sym typeface="Ubuntu Light"/>
              </a:defRPr>
            </a:lvl6pPr>
            <a:lvl7pPr indent="-304800" lvl="6" marL="3200400" rtl="0">
              <a:lnSpc>
                <a:spcPct val="100000"/>
              </a:lnSpc>
              <a:spcBef>
                <a:spcPts val="1000"/>
              </a:spcBef>
              <a:spcAft>
                <a:spcPts val="0"/>
              </a:spcAft>
              <a:buSzPts val="1200"/>
              <a:buFont typeface="Ubuntu Light"/>
              <a:buChar char="●"/>
              <a:defRPr sz="1200">
                <a:latin typeface="Ubuntu Light"/>
                <a:ea typeface="Ubuntu Light"/>
                <a:cs typeface="Ubuntu Light"/>
                <a:sym typeface="Ubuntu Light"/>
              </a:defRPr>
            </a:lvl7pPr>
            <a:lvl8pPr indent="-304800" lvl="7" marL="3657600" rtl="0">
              <a:lnSpc>
                <a:spcPct val="100000"/>
              </a:lnSpc>
              <a:spcBef>
                <a:spcPts val="1000"/>
              </a:spcBef>
              <a:spcAft>
                <a:spcPts val="0"/>
              </a:spcAft>
              <a:buSzPts val="1200"/>
              <a:buFont typeface="Ubuntu Light"/>
              <a:buChar char="○"/>
              <a:defRPr sz="1200">
                <a:latin typeface="Ubuntu Light"/>
                <a:ea typeface="Ubuntu Light"/>
                <a:cs typeface="Ubuntu Light"/>
                <a:sym typeface="Ubuntu Light"/>
              </a:defRPr>
            </a:lvl8pPr>
            <a:lvl9pPr indent="-304800" lvl="8" marL="4114800" rtl="0">
              <a:lnSpc>
                <a:spcPct val="100000"/>
              </a:lnSpc>
              <a:spcBef>
                <a:spcPts val="1000"/>
              </a:spcBef>
              <a:spcAft>
                <a:spcPts val="1000"/>
              </a:spcAft>
              <a:buSzPts val="1200"/>
              <a:buFont typeface="Ubuntu Light"/>
              <a:buChar char="■"/>
              <a:defRPr sz="1200">
                <a:latin typeface="Ubuntu Light"/>
                <a:ea typeface="Ubuntu Light"/>
                <a:cs typeface="Ubuntu Light"/>
                <a:sym typeface="Ubuntu Light"/>
              </a:defRPr>
            </a:lvl9pPr>
          </a:lstStyle>
          <a:p/>
        </p:txBody>
      </p:sp>
      <p:sp>
        <p:nvSpPr>
          <p:cNvPr id="401" name="Google Shape;401;p56"/>
          <p:cNvSpPr txBox="1"/>
          <p:nvPr>
            <p:ph idx="5" type="body"/>
          </p:nvPr>
        </p:nvSpPr>
        <p:spPr>
          <a:xfrm>
            <a:off x="3652050" y="3363050"/>
            <a:ext cx="2522100" cy="1188600"/>
          </a:xfrm>
          <a:prstGeom prst="rect">
            <a:avLst/>
          </a:prstGeom>
          <a:noFill/>
          <a:ln>
            <a:noFill/>
          </a:ln>
        </p:spPr>
        <p:txBody>
          <a:bodyPr anchorCtr="0" anchor="t" bIns="0" lIns="0" spcFirstLastPara="1" rIns="0" wrap="square" tIns="0">
            <a:noAutofit/>
          </a:bodyPr>
          <a:lstStyle>
            <a:lvl1pPr indent="-304800" lvl="0" marL="457200" rtl="0">
              <a:lnSpc>
                <a:spcPct val="100000"/>
              </a:lnSpc>
              <a:spcBef>
                <a:spcPts val="0"/>
              </a:spcBef>
              <a:spcAft>
                <a:spcPts val="0"/>
              </a:spcAft>
              <a:buSzPts val="1200"/>
              <a:buFont typeface="Ubuntu Light"/>
              <a:buChar char="●"/>
              <a:defRPr sz="1200">
                <a:latin typeface="Ubuntu Light"/>
                <a:ea typeface="Ubuntu Light"/>
                <a:cs typeface="Ubuntu Light"/>
                <a:sym typeface="Ubuntu Light"/>
              </a:defRPr>
            </a:lvl1pPr>
            <a:lvl2pPr indent="-304800" lvl="1" marL="914400" rtl="0">
              <a:lnSpc>
                <a:spcPct val="100000"/>
              </a:lnSpc>
              <a:spcBef>
                <a:spcPts val="1000"/>
              </a:spcBef>
              <a:spcAft>
                <a:spcPts val="0"/>
              </a:spcAft>
              <a:buSzPts val="1200"/>
              <a:buFont typeface="Ubuntu Light"/>
              <a:buChar char="○"/>
              <a:defRPr sz="1200">
                <a:latin typeface="Ubuntu Light"/>
                <a:ea typeface="Ubuntu Light"/>
                <a:cs typeface="Ubuntu Light"/>
                <a:sym typeface="Ubuntu Light"/>
              </a:defRPr>
            </a:lvl2pPr>
            <a:lvl3pPr indent="-304800" lvl="2" marL="1371600" rtl="0">
              <a:lnSpc>
                <a:spcPct val="100000"/>
              </a:lnSpc>
              <a:spcBef>
                <a:spcPts val="1000"/>
              </a:spcBef>
              <a:spcAft>
                <a:spcPts val="0"/>
              </a:spcAft>
              <a:buSzPts val="1200"/>
              <a:buFont typeface="Ubuntu Light"/>
              <a:buChar char="■"/>
              <a:defRPr sz="1200">
                <a:latin typeface="Ubuntu Light"/>
                <a:ea typeface="Ubuntu Light"/>
                <a:cs typeface="Ubuntu Light"/>
                <a:sym typeface="Ubuntu Light"/>
              </a:defRPr>
            </a:lvl3pPr>
            <a:lvl4pPr indent="-304800" lvl="3" marL="1828800" rtl="0">
              <a:lnSpc>
                <a:spcPct val="100000"/>
              </a:lnSpc>
              <a:spcBef>
                <a:spcPts val="1000"/>
              </a:spcBef>
              <a:spcAft>
                <a:spcPts val="0"/>
              </a:spcAft>
              <a:buSzPts val="1200"/>
              <a:buFont typeface="Ubuntu Light"/>
              <a:buChar char="●"/>
              <a:defRPr sz="1200">
                <a:latin typeface="Ubuntu Light"/>
                <a:ea typeface="Ubuntu Light"/>
                <a:cs typeface="Ubuntu Light"/>
                <a:sym typeface="Ubuntu Light"/>
              </a:defRPr>
            </a:lvl4pPr>
            <a:lvl5pPr indent="-304800" lvl="4" marL="2286000" rtl="0">
              <a:lnSpc>
                <a:spcPct val="100000"/>
              </a:lnSpc>
              <a:spcBef>
                <a:spcPts val="1000"/>
              </a:spcBef>
              <a:spcAft>
                <a:spcPts val="0"/>
              </a:spcAft>
              <a:buSzPts val="1200"/>
              <a:buFont typeface="Ubuntu Light"/>
              <a:buChar char="○"/>
              <a:defRPr sz="1200">
                <a:latin typeface="Ubuntu Light"/>
                <a:ea typeface="Ubuntu Light"/>
                <a:cs typeface="Ubuntu Light"/>
                <a:sym typeface="Ubuntu Light"/>
              </a:defRPr>
            </a:lvl5pPr>
            <a:lvl6pPr indent="-304800" lvl="5" marL="2743200" rtl="0">
              <a:lnSpc>
                <a:spcPct val="100000"/>
              </a:lnSpc>
              <a:spcBef>
                <a:spcPts val="1000"/>
              </a:spcBef>
              <a:spcAft>
                <a:spcPts val="0"/>
              </a:spcAft>
              <a:buSzPts val="1200"/>
              <a:buFont typeface="Ubuntu Light"/>
              <a:buChar char="■"/>
              <a:defRPr sz="1200">
                <a:latin typeface="Ubuntu Light"/>
                <a:ea typeface="Ubuntu Light"/>
                <a:cs typeface="Ubuntu Light"/>
                <a:sym typeface="Ubuntu Light"/>
              </a:defRPr>
            </a:lvl6pPr>
            <a:lvl7pPr indent="-304800" lvl="6" marL="3200400" rtl="0">
              <a:lnSpc>
                <a:spcPct val="100000"/>
              </a:lnSpc>
              <a:spcBef>
                <a:spcPts val="1000"/>
              </a:spcBef>
              <a:spcAft>
                <a:spcPts val="0"/>
              </a:spcAft>
              <a:buSzPts val="1200"/>
              <a:buFont typeface="Ubuntu Light"/>
              <a:buChar char="●"/>
              <a:defRPr sz="1200">
                <a:latin typeface="Ubuntu Light"/>
                <a:ea typeface="Ubuntu Light"/>
                <a:cs typeface="Ubuntu Light"/>
                <a:sym typeface="Ubuntu Light"/>
              </a:defRPr>
            </a:lvl7pPr>
            <a:lvl8pPr indent="-304800" lvl="7" marL="3657600" rtl="0">
              <a:lnSpc>
                <a:spcPct val="100000"/>
              </a:lnSpc>
              <a:spcBef>
                <a:spcPts val="1000"/>
              </a:spcBef>
              <a:spcAft>
                <a:spcPts val="0"/>
              </a:spcAft>
              <a:buSzPts val="1200"/>
              <a:buFont typeface="Ubuntu Light"/>
              <a:buChar char="○"/>
              <a:defRPr sz="1200">
                <a:latin typeface="Ubuntu Light"/>
                <a:ea typeface="Ubuntu Light"/>
                <a:cs typeface="Ubuntu Light"/>
                <a:sym typeface="Ubuntu Light"/>
              </a:defRPr>
            </a:lvl8pPr>
            <a:lvl9pPr indent="-304800" lvl="8" marL="4114800" rtl="0">
              <a:lnSpc>
                <a:spcPct val="100000"/>
              </a:lnSpc>
              <a:spcBef>
                <a:spcPts val="1000"/>
              </a:spcBef>
              <a:spcAft>
                <a:spcPts val="1000"/>
              </a:spcAft>
              <a:buSzPts val="1200"/>
              <a:buFont typeface="Ubuntu Light"/>
              <a:buChar char="■"/>
              <a:defRPr sz="1200">
                <a:latin typeface="Ubuntu Light"/>
                <a:ea typeface="Ubuntu Light"/>
                <a:cs typeface="Ubuntu Light"/>
                <a:sym typeface="Ubuntu Light"/>
              </a:defRPr>
            </a:lvl9pPr>
          </a:lstStyle>
          <a:p/>
        </p:txBody>
      </p:sp>
      <p:sp>
        <p:nvSpPr>
          <p:cNvPr id="402" name="Google Shape;402;p56"/>
          <p:cNvSpPr txBox="1"/>
          <p:nvPr>
            <p:ph idx="6" type="body"/>
          </p:nvPr>
        </p:nvSpPr>
        <p:spPr>
          <a:xfrm>
            <a:off x="6363425" y="3363050"/>
            <a:ext cx="2522100" cy="1188600"/>
          </a:xfrm>
          <a:prstGeom prst="rect">
            <a:avLst/>
          </a:prstGeom>
          <a:noFill/>
          <a:ln>
            <a:noFill/>
          </a:ln>
        </p:spPr>
        <p:txBody>
          <a:bodyPr anchorCtr="0" anchor="t" bIns="0" lIns="0" spcFirstLastPara="1" rIns="0" wrap="square" tIns="0">
            <a:noAutofit/>
          </a:bodyPr>
          <a:lstStyle>
            <a:lvl1pPr indent="-304800" lvl="0" marL="457200" rtl="0">
              <a:lnSpc>
                <a:spcPct val="100000"/>
              </a:lnSpc>
              <a:spcBef>
                <a:spcPts val="0"/>
              </a:spcBef>
              <a:spcAft>
                <a:spcPts val="0"/>
              </a:spcAft>
              <a:buSzPts val="1200"/>
              <a:buFont typeface="Ubuntu Light"/>
              <a:buChar char="●"/>
              <a:defRPr sz="1200">
                <a:latin typeface="Ubuntu Light"/>
                <a:ea typeface="Ubuntu Light"/>
                <a:cs typeface="Ubuntu Light"/>
                <a:sym typeface="Ubuntu Light"/>
              </a:defRPr>
            </a:lvl1pPr>
            <a:lvl2pPr indent="-304800" lvl="1" marL="914400" rtl="0">
              <a:lnSpc>
                <a:spcPct val="100000"/>
              </a:lnSpc>
              <a:spcBef>
                <a:spcPts val="1000"/>
              </a:spcBef>
              <a:spcAft>
                <a:spcPts val="0"/>
              </a:spcAft>
              <a:buSzPts val="1200"/>
              <a:buFont typeface="Ubuntu Light"/>
              <a:buChar char="○"/>
              <a:defRPr sz="1200">
                <a:latin typeface="Ubuntu Light"/>
                <a:ea typeface="Ubuntu Light"/>
                <a:cs typeface="Ubuntu Light"/>
                <a:sym typeface="Ubuntu Light"/>
              </a:defRPr>
            </a:lvl2pPr>
            <a:lvl3pPr indent="-304800" lvl="2" marL="1371600" rtl="0">
              <a:lnSpc>
                <a:spcPct val="100000"/>
              </a:lnSpc>
              <a:spcBef>
                <a:spcPts val="1000"/>
              </a:spcBef>
              <a:spcAft>
                <a:spcPts val="0"/>
              </a:spcAft>
              <a:buSzPts val="1200"/>
              <a:buFont typeface="Ubuntu Light"/>
              <a:buChar char="■"/>
              <a:defRPr sz="1200">
                <a:latin typeface="Ubuntu Light"/>
                <a:ea typeface="Ubuntu Light"/>
                <a:cs typeface="Ubuntu Light"/>
                <a:sym typeface="Ubuntu Light"/>
              </a:defRPr>
            </a:lvl3pPr>
            <a:lvl4pPr indent="-304800" lvl="3" marL="1828800" rtl="0">
              <a:lnSpc>
                <a:spcPct val="100000"/>
              </a:lnSpc>
              <a:spcBef>
                <a:spcPts val="1000"/>
              </a:spcBef>
              <a:spcAft>
                <a:spcPts val="0"/>
              </a:spcAft>
              <a:buSzPts val="1200"/>
              <a:buFont typeface="Ubuntu Light"/>
              <a:buChar char="●"/>
              <a:defRPr sz="1200">
                <a:latin typeface="Ubuntu Light"/>
                <a:ea typeface="Ubuntu Light"/>
                <a:cs typeface="Ubuntu Light"/>
                <a:sym typeface="Ubuntu Light"/>
              </a:defRPr>
            </a:lvl4pPr>
            <a:lvl5pPr indent="-304800" lvl="4" marL="2286000" rtl="0">
              <a:lnSpc>
                <a:spcPct val="100000"/>
              </a:lnSpc>
              <a:spcBef>
                <a:spcPts val="1000"/>
              </a:spcBef>
              <a:spcAft>
                <a:spcPts val="0"/>
              </a:spcAft>
              <a:buSzPts val="1200"/>
              <a:buFont typeface="Ubuntu Light"/>
              <a:buChar char="○"/>
              <a:defRPr sz="1200">
                <a:latin typeface="Ubuntu Light"/>
                <a:ea typeface="Ubuntu Light"/>
                <a:cs typeface="Ubuntu Light"/>
                <a:sym typeface="Ubuntu Light"/>
              </a:defRPr>
            </a:lvl5pPr>
            <a:lvl6pPr indent="-304800" lvl="5" marL="2743200" rtl="0">
              <a:lnSpc>
                <a:spcPct val="100000"/>
              </a:lnSpc>
              <a:spcBef>
                <a:spcPts val="1000"/>
              </a:spcBef>
              <a:spcAft>
                <a:spcPts val="0"/>
              </a:spcAft>
              <a:buSzPts val="1200"/>
              <a:buFont typeface="Ubuntu Light"/>
              <a:buChar char="■"/>
              <a:defRPr sz="1200">
                <a:latin typeface="Ubuntu Light"/>
                <a:ea typeface="Ubuntu Light"/>
                <a:cs typeface="Ubuntu Light"/>
                <a:sym typeface="Ubuntu Light"/>
              </a:defRPr>
            </a:lvl6pPr>
            <a:lvl7pPr indent="-304800" lvl="6" marL="3200400" rtl="0">
              <a:lnSpc>
                <a:spcPct val="100000"/>
              </a:lnSpc>
              <a:spcBef>
                <a:spcPts val="1000"/>
              </a:spcBef>
              <a:spcAft>
                <a:spcPts val="0"/>
              </a:spcAft>
              <a:buSzPts val="1200"/>
              <a:buFont typeface="Ubuntu Light"/>
              <a:buChar char="●"/>
              <a:defRPr sz="1200">
                <a:latin typeface="Ubuntu Light"/>
                <a:ea typeface="Ubuntu Light"/>
                <a:cs typeface="Ubuntu Light"/>
                <a:sym typeface="Ubuntu Light"/>
              </a:defRPr>
            </a:lvl7pPr>
            <a:lvl8pPr indent="-304800" lvl="7" marL="3657600" rtl="0">
              <a:lnSpc>
                <a:spcPct val="100000"/>
              </a:lnSpc>
              <a:spcBef>
                <a:spcPts val="1000"/>
              </a:spcBef>
              <a:spcAft>
                <a:spcPts val="0"/>
              </a:spcAft>
              <a:buSzPts val="1200"/>
              <a:buFont typeface="Ubuntu Light"/>
              <a:buChar char="○"/>
              <a:defRPr sz="1200">
                <a:latin typeface="Ubuntu Light"/>
                <a:ea typeface="Ubuntu Light"/>
                <a:cs typeface="Ubuntu Light"/>
                <a:sym typeface="Ubuntu Light"/>
              </a:defRPr>
            </a:lvl8pPr>
            <a:lvl9pPr indent="-304800" lvl="8" marL="4114800" rtl="0">
              <a:lnSpc>
                <a:spcPct val="100000"/>
              </a:lnSpc>
              <a:spcBef>
                <a:spcPts val="1000"/>
              </a:spcBef>
              <a:spcAft>
                <a:spcPts val="1000"/>
              </a:spcAft>
              <a:buSzPts val="1200"/>
              <a:buFont typeface="Ubuntu Light"/>
              <a:buChar char="■"/>
              <a:defRPr sz="1200">
                <a:latin typeface="Ubuntu Light"/>
                <a:ea typeface="Ubuntu Light"/>
                <a:cs typeface="Ubuntu Light"/>
                <a:sym typeface="Ubuntu Light"/>
              </a:defRPr>
            </a:lvl9pPr>
          </a:lstStyle>
          <a:p/>
        </p:txBody>
      </p:sp>
      <p:pic>
        <p:nvPicPr>
          <p:cNvPr id="403" name="Google Shape;403;p56"/>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cxnSp>
        <p:nvCxnSpPr>
          <p:cNvPr id="404" name="Google Shape;404;p56"/>
          <p:cNvCxnSpPr/>
          <p:nvPr/>
        </p:nvCxnSpPr>
        <p:spPr>
          <a:xfrm>
            <a:off x="941832" y="3255264"/>
            <a:ext cx="7945500" cy="2400"/>
          </a:xfrm>
          <a:prstGeom prst="straightConnector1">
            <a:avLst/>
          </a:prstGeom>
          <a:noFill/>
          <a:ln cap="flat" cmpd="sng" w="9525">
            <a:solidFill>
              <a:schemeClr val="accent6"/>
            </a:solidFill>
            <a:prstDash val="solid"/>
            <a:round/>
            <a:headEnd len="med" w="med" type="none"/>
            <a:tailEnd len="med" w="med" type="none"/>
          </a:ln>
        </p:spPr>
      </p:cxnSp>
      <p:sp>
        <p:nvSpPr>
          <p:cNvPr id="405" name="Google Shape;405;p56"/>
          <p:cNvSpPr txBox="1"/>
          <p:nvPr>
            <p:ph idx="7"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Images / Three Columns / Text on Top">
  <p:cSld name="CUSTOM_12_1">
    <p:spTree>
      <p:nvGrpSpPr>
        <p:cNvPr id="406" name="Shape 406"/>
        <p:cNvGrpSpPr/>
        <p:nvPr/>
      </p:nvGrpSpPr>
      <p:grpSpPr>
        <a:xfrm>
          <a:off x="0" y="0"/>
          <a:ext cx="0" cy="0"/>
          <a:chOff x="0" y="0"/>
          <a:chExt cx="0" cy="0"/>
        </a:xfrm>
      </p:grpSpPr>
      <p:sp>
        <p:nvSpPr>
          <p:cNvPr id="407" name="Google Shape;407;p57"/>
          <p:cNvSpPr txBox="1"/>
          <p:nvPr>
            <p:ph idx="1" type="body"/>
          </p:nvPr>
        </p:nvSpPr>
        <p:spPr>
          <a:xfrm>
            <a:off x="942775" y="1956525"/>
            <a:ext cx="2514900" cy="5469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08" name="Google Shape;408;p57"/>
          <p:cNvSpPr txBox="1"/>
          <p:nvPr>
            <p:ph idx="2" type="body"/>
          </p:nvPr>
        </p:nvSpPr>
        <p:spPr>
          <a:xfrm>
            <a:off x="3652050" y="1956525"/>
            <a:ext cx="2522100" cy="5469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09" name="Google Shape;409;p57"/>
          <p:cNvSpPr txBox="1"/>
          <p:nvPr>
            <p:ph idx="3" type="body"/>
          </p:nvPr>
        </p:nvSpPr>
        <p:spPr>
          <a:xfrm>
            <a:off x="6363425" y="1956525"/>
            <a:ext cx="2522100" cy="5469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10" name="Google Shape;410;p57"/>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
        <p:nvSpPr>
          <p:cNvPr id="411" name="Google Shape;411;p57"/>
          <p:cNvSpPr txBox="1"/>
          <p:nvPr>
            <p:ph type="title"/>
          </p:nvPr>
        </p:nvSpPr>
        <p:spPr>
          <a:xfrm>
            <a:off x="942775" y="265575"/>
            <a:ext cx="79428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412" name="Google Shape;412;p57"/>
          <p:cNvSpPr/>
          <p:nvPr>
            <p:ph idx="4" type="pic"/>
          </p:nvPr>
        </p:nvSpPr>
        <p:spPr>
          <a:xfrm>
            <a:off x="943550" y="2592025"/>
            <a:ext cx="2292600" cy="1482600"/>
          </a:xfrm>
          <a:prstGeom prst="rect">
            <a:avLst/>
          </a:prstGeom>
          <a:noFill/>
          <a:ln>
            <a:noFill/>
          </a:ln>
        </p:spPr>
      </p:sp>
      <p:sp>
        <p:nvSpPr>
          <p:cNvPr id="413" name="Google Shape;413;p57"/>
          <p:cNvSpPr/>
          <p:nvPr>
            <p:ph idx="5" type="pic"/>
          </p:nvPr>
        </p:nvSpPr>
        <p:spPr>
          <a:xfrm>
            <a:off x="3653875" y="2592025"/>
            <a:ext cx="2292600" cy="1482900"/>
          </a:xfrm>
          <a:prstGeom prst="rect">
            <a:avLst/>
          </a:prstGeom>
          <a:noFill/>
          <a:ln>
            <a:noFill/>
          </a:ln>
        </p:spPr>
      </p:sp>
      <p:sp>
        <p:nvSpPr>
          <p:cNvPr id="414" name="Google Shape;414;p57"/>
          <p:cNvSpPr/>
          <p:nvPr>
            <p:ph idx="6" type="pic"/>
          </p:nvPr>
        </p:nvSpPr>
        <p:spPr>
          <a:xfrm>
            <a:off x="6364200" y="2592025"/>
            <a:ext cx="2292600" cy="1482900"/>
          </a:xfrm>
          <a:prstGeom prst="rect">
            <a:avLst/>
          </a:prstGeom>
          <a:noFill/>
          <a:ln>
            <a:noFill/>
          </a:ln>
        </p:spPr>
      </p:sp>
      <p:pic>
        <p:nvPicPr>
          <p:cNvPr id="415" name="Google Shape;415;p57"/>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cxnSp>
        <p:nvCxnSpPr>
          <p:cNvPr id="416" name="Google Shape;416;p57"/>
          <p:cNvCxnSpPr/>
          <p:nvPr/>
        </p:nvCxnSpPr>
        <p:spPr>
          <a:xfrm>
            <a:off x="946533" y="1828805"/>
            <a:ext cx="7945500" cy="2400"/>
          </a:xfrm>
          <a:prstGeom prst="straightConnector1">
            <a:avLst/>
          </a:prstGeom>
          <a:noFill/>
          <a:ln cap="flat" cmpd="sng" w="9525">
            <a:solidFill>
              <a:schemeClr val="accent6"/>
            </a:solidFill>
            <a:prstDash val="solid"/>
            <a:round/>
            <a:headEnd len="med" w="med" type="none"/>
            <a:tailEnd len="med" w="med" type="none"/>
          </a:ln>
        </p:spPr>
      </p:cxnSp>
      <p:sp>
        <p:nvSpPr>
          <p:cNvPr id="417" name="Google Shape;417;p57"/>
          <p:cNvSpPr txBox="1"/>
          <p:nvPr>
            <p:ph idx="7"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Images / Four Columns / Text on Top ">
  <p:cSld name="CUSTOM_12_1_1">
    <p:spTree>
      <p:nvGrpSpPr>
        <p:cNvPr id="418" name="Shape 418"/>
        <p:cNvGrpSpPr/>
        <p:nvPr/>
      </p:nvGrpSpPr>
      <p:grpSpPr>
        <a:xfrm>
          <a:off x="0" y="0"/>
          <a:ext cx="0" cy="0"/>
          <a:chOff x="0" y="0"/>
          <a:chExt cx="0" cy="0"/>
        </a:xfrm>
      </p:grpSpPr>
      <p:sp>
        <p:nvSpPr>
          <p:cNvPr id="419" name="Google Shape;419;p58"/>
          <p:cNvSpPr txBox="1"/>
          <p:nvPr>
            <p:ph idx="1" type="body"/>
          </p:nvPr>
        </p:nvSpPr>
        <p:spPr>
          <a:xfrm>
            <a:off x="942775" y="1956525"/>
            <a:ext cx="1836300" cy="5469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20" name="Google Shape;420;p58"/>
          <p:cNvSpPr txBox="1"/>
          <p:nvPr>
            <p:ph idx="2" type="body"/>
          </p:nvPr>
        </p:nvSpPr>
        <p:spPr>
          <a:xfrm>
            <a:off x="2975825" y="1956525"/>
            <a:ext cx="1836300" cy="5469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21" name="Google Shape;421;p58"/>
          <p:cNvSpPr txBox="1"/>
          <p:nvPr>
            <p:ph idx="3" type="body"/>
          </p:nvPr>
        </p:nvSpPr>
        <p:spPr>
          <a:xfrm>
            <a:off x="5008800" y="1956525"/>
            <a:ext cx="1836300" cy="5469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22" name="Google Shape;422;p58"/>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
        <p:nvSpPr>
          <p:cNvPr id="423" name="Google Shape;423;p58"/>
          <p:cNvSpPr txBox="1"/>
          <p:nvPr>
            <p:ph type="title"/>
          </p:nvPr>
        </p:nvSpPr>
        <p:spPr>
          <a:xfrm>
            <a:off x="942775" y="265575"/>
            <a:ext cx="79404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424" name="Google Shape;424;p58"/>
          <p:cNvSpPr/>
          <p:nvPr>
            <p:ph idx="4" type="pic"/>
          </p:nvPr>
        </p:nvSpPr>
        <p:spPr>
          <a:xfrm>
            <a:off x="943550" y="2592025"/>
            <a:ext cx="1836300" cy="1626600"/>
          </a:xfrm>
          <a:prstGeom prst="rect">
            <a:avLst/>
          </a:prstGeom>
          <a:noFill/>
          <a:ln>
            <a:noFill/>
          </a:ln>
        </p:spPr>
      </p:sp>
      <p:sp>
        <p:nvSpPr>
          <p:cNvPr id="425" name="Google Shape;425;p58"/>
          <p:cNvSpPr/>
          <p:nvPr>
            <p:ph idx="5" type="pic"/>
          </p:nvPr>
        </p:nvSpPr>
        <p:spPr>
          <a:xfrm>
            <a:off x="2975825" y="2592025"/>
            <a:ext cx="1836300" cy="1626600"/>
          </a:xfrm>
          <a:prstGeom prst="rect">
            <a:avLst/>
          </a:prstGeom>
          <a:noFill/>
          <a:ln>
            <a:noFill/>
          </a:ln>
        </p:spPr>
      </p:sp>
      <p:sp>
        <p:nvSpPr>
          <p:cNvPr id="426" name="Google Shape;426;p58"/>
          <p:cNvSpPr/>
          <p:nvPr>
            <p:ph idx="6" type="pic"/>
          </p:nvPr>
        </p:nvSpPr>
        <p:spPr>
          <a:xfrm>
            <a:off x="5008100" y="2592025"/>
            <a:ext cx="1836300" cy="1626600"/>
          </a:xfrm>
          <a:prstGeom prst="rect">
            <a:avLst/>
          </a:prstGeom>
          <a:noFill/>
          <a:ln>
            <a:noFill/>
          </a:ln>
        </p:spPr>
      </p:sp>
      <p:pic>
        <p:nvPicPr>
          <p:cNvPr id="427" name="Google Shape;427;p58"/>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428" name="Google Shape;428;p58"/>
          <p:cNvSpPr txBox="1"/>
          <p:nvPr>
            <p:ph idx="7" type="body"/>
          </p:nvPr>
        </p:nvSpPr>
        <p:spPr>
          <a:xfrm>
            <a:off x="7042475" y="1956525"/>
            <a:ext cx="1836300" cy="5469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29" name="Google Shape;429;p58"/>
          <p:cNvSpPr/>
          <p:nvPr>
            <p:ph idx="8" type="pic"/>
          </p:nvPr>
        </p:nvSpPr>
        <p:spPr>
          <a:xfrm>
            <a:off x="7041775" y="2592025"/>
            <a:ext cx="1836300" cy="1626600"/>
          </a:xfrm>
          <a:prstGeom prst="rect">
            <a:avLst/>
          </a:prstGeom>
          <a:noFill/>
          <a:ln>
            <a:noFill/>
          </a:ln>
        </p:spPr>
      </p:sp>
      <p:cxnSp>
        <p:nvCxnSpPr>
          <p:cNvPr id="430" name="Google Shape;430;p58"/>
          <p:cNvCxnSpPr/>
          <p:nvPr/>
        </p:nvCxnSpPr>
        <p:spPr>
          <a:xfrm>
            <a:off x="946533" y="1828805"/>
            <a:ext cx="7945500" cy="2400"/>
          </a:xfrm>
          <a:prstGeom prst="straightConnector1">
            <a:avLst/>
          </a:prstGeom>
          <a:noFill/>
          <a:ln cap="flat" cmpd="sng" w="9525">
            <a:solidFill>
              <a:schemeClr val="accent6"/>
            </a:solidFill>
            <a:prstDash val="solid"/>
            <a:round/>
            <a:headEnd len="med" w="med" type="none"/>
            <a:tailEnd len="med" w="med" type="none"/>
          </a:ln>
        </p:spPr>
      </p:cxnSp>
      <p:sp>
        <p:nvSpPr>
          <p:cNvPr id="431" name="Google Shape;431;p58"/>
          <p:cNvSpPr txBox="1"/>
          <p:nvPr>
            <p:ph idx="9"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Illustrations / Three Columns / Text on top">
  <p:cSld name="CUSTOM_12_1_2">
    <p:spTree>
      <p:nvGrpSpPr>
        <p:cNvPr id="432" name="Shape 432"/>
        <p:cNvGrpSpPr/>
        <p:nvPr/>
      </p:nvGrpSpPr>
      <p:grpSpPr>
        <a:xfrm>
          <a:off x="0" y="0"/>
          <a:ext cx="0" cy="0"/>
          <a:chOff x="0" y="0"/>
          <a:chExt cx="0" cy="0"/>
        </a:xfrm>
      </p:grpSpPr>
      <p:sp>
        <p:nvSpPr>
          <p:cNvPr id="433" name="Google Shape;433;p59"/>
          <p:cNvSpPr txBox="1"/>
          <p:nvPr>
            <p:ph idx="1" type="body"/>
          </p:nvPr>
        </p:nvSpPr>
        <p:spPr>
          <a:xfrm>
            <a:off x="942775" y="1956525"/>
            <a:ext cx="2514900" cy="5469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34" name="Google Shape;434;p59"/>
          <p:cNvSpPr txBox="1"/>
          <p:nvPr>
            <p:ph idx="2" type="body"/>
          </p:nvPr>
        </p:nvSpPr>
        <p:spPr>
          <a:xfrm>
            <a:off x="3652050" y="1956525"/>
            <a:ext cx="2522100" cy="5469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35" name="Google Shape;435;p59"/>
          <p:cNvSpPr txBox="1"/>
          <p:nvPr>
            <p:ph idx="3" type="body"/>
          </p:nvPr>
        </p:nvSpPr>
        <p:spPr>
          <a:xfrm>
            <a:off x="6363425" y="1956525"/>
            <a:ext cx="2522100" cy="5469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36" name="Google Shape;436;p59"/>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
        <p:nvSpPr>
          <p:cNvPr id="437" name="Google Shape;437;p59"/>
          <p:cNvSpPr txBox="1"/>
          <p:nvPr>
            <p:ph type="title"/>
          </p:nvPr>
        </p:nvSpPr>
        <p:spPr>
          <a:xfrm>
            <a:off x="942775" y="265575"/>
            <a:ext cx="79428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438" name="Google Shape;438;p59"/>
          <p:cNvSpPr/>
          <p:nvPr>
            <p:ph idx="4" type="pic"/>
          </p:nvPr>
        </p:nvSpPr>
        <p:spPr>
          <a:xfrm>
            <a:off x="943550" y="2592028"/>
            <a:ext cx="1153200" cy="745800"/>
          </a:xfrm>
          <a:prstGeom prst="rect">
            <a:avLst/>
          </a:prstGeom>
          <a:noFill/>
          <a:ln>
            <a:noFill/>
          </a:ln>
        </p:spPr>
      </p:sp>
      <p:sp>
        <p:nvSpPr>
          <p:cNvPr id="439" name="Google Shape;439;p59"/>
          <p:cNvSpPr/>
          <p:nvPr>
            <p:ph idx="5" type="pic"/>
          </p:nvPr>
        </p:nvSpPr>
        <p:spPr>
          <a:xfrm>
            <a:off x="3653875" y="2592027"/>
            <a:ext cx="1153200" cy="745800"/>
          </a:xfrm>
          <a:prstGeom prst="rect">
            <a:avLst/>
          </a:prstGeom>
          <a:noFill/>
          <a:ln>
            <a:noFill/>
          </a:ln>
        </p:spPr>
      </p:sp>
      <p:sp>
        <p:nvSpPr>
          <p:cNvPr id="440" name="Google Shape;440;p59"/>
          <p:cNvSpPr/>
          <p:nvPr>
            <p:ph idx="6" type="pic"/>
          </p:nvPr>
        </p:nvSpPr>
        <p:spPr>
          <a:xfrm>
            <a:off x="6364200" y="2592027"/>
            <a:ext cx="1153200" cy="745800"/>
          </a:xfrm>
          <a:prstGeom prst="rect">
            <a:avLst/>
          </a:prstGeom>
          <a:noFill/>
          <a:ln>
            <a:noFill/>
          </a:ln>
        </p:spPr>
      </p:sp>
      <p:pic>
        <p:nvPicPr>
          <p:cNvPr id="441" name="Google Shape;441;p59"/>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cxnSp>
        <p:nvCxnSpPr>
          <p:cNvPr id="442" name="Google Shape;442;p59"/>
          <p:cNvCxnSpPr/>
          <p:nvPr/>
        </p:nvCxnSpPr>
        <p:spPr>
          <a:xfrm>
            <a:off x="946533" y="1828805"/>
            <a:ext cx="7945500" cy="2400"/>
          </a:xfrm>
          <a:prstGeom prst="straightConnector1">
            <a:avLst/>
          </a:prstGeom>
          <a:noFill/>
          <a:ln cap="flat" cmpd="sng" w="9525">
            <a:solidFill>
              <a:schemeClr val="accent6"/>
            </a:solidFill>
            <a:prstDash val="solid"/>
            <a:round/>
            <a:headEnd len="med" w="med" type="none"/>
            <a:tailEnd len="med" w="med" type="none"/>
          </a:ln>
        </p:spPr>
      </p:cxnSp>
      <p:sp>
        <p:nvSpPr>
          <p:cNvPr id="443" name="Google Shape;443;p59"/>
          <p:cNvSpPr txBox="1"/>
          <p:nvPr>
            <p:ph idx="7"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Illustrations / Four Columns / Text on top">
  <p:cSld name="CUSTOM_12_1_1_1">
    <p:spTree>
      <p:nvGrpSpPr>
        <p:cNvPr id="444" name="Shape 444"/>
        <p:cNvGrpSpPr/>
        <p:nvPr/>
      </p:nvGrpSpPr>
      <p:grpSpPr>
        <a:xfrm>
          <a:off x="0" y="0"/>
          <a:ext cx="0" cy="0"/>
          <a:chOff x="0" y="0"/>
          <a:chExt cx="0" cy="0"/>
        </a:xfrm>
      </p:grpSpPr>
      <p:sp>
        <p:nvSpPr>
          <p:cNvPr id="445" name="Google Shape;445;p60"/>
          <p:cNvSpPr txBox="1"/>
          <p:nvPr>
            <p:ph idx="1" type="body"/>
          </p:nvPr>
        </p:nvSpPr>
        <p:spPr>
          <a:xfrm>
            <a:off x="942775" y="1956525"/>
            <a:ext cx="1836300" cy="5469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46" name="Google Shape;446;p60"/>
          <p:cNvSpPr txBox="1"/>
          <p:nvPr>
            <p:ph idx="2" type="body"/>
          </p:nvPr>
        </p:nvSpPr>
        <p:spPr>
          <a:xfrm>
            <a:off x="2975825" y="1956525"/>
            <a:ext cx="1836300" cy="5469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47" name="Google Shape;447;p60"/>
          <p:cNvSpPr txBox="1"/>
          <p:nvPr>
            <p:ph idx="3" type="body"/>
          </p:nvPr>
        </p:nvSpPr>
        <p:spPr>
          <a:xfrm>
            <a:off x="5008800" y="1956525"/>
            <a:ext cx="1836300" cy="5469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48" name="Google Shape;448;p60"/>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
        <p:nvSpPr>
          <p:cNvPr id="449" name="Google Shape;449;p60"/>
          <p:cNvSpPr txBox="1"/>
          <p:nvPr>
            <p:ph type="title"/>
          </p:nvPr>
        </p:nvSpPr>
        <p:spPr>
          <a:xfrm>
            <a:off x="942775" y="265575"/>
            <a:ext cx="79371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450" name="Google Shape;450;p60"/>
          <p:cNvSpPr/>
          <p:nvPr>
            <p:ph idx="4" type="pic"/>
          </p:nvPr>
        </p:nvSpPr>
        <p:spPr>
          <a:xfrm>
            <a:off x="943550" y="2592025"/>
            <a:ext cx="1158600" cy="1026300"/>
          </a:xfrm>
          <a:prstGeom prst="rect">
            <a:avLst/>
          </a:prstGeom>
          <a:noFill/>
          <a:ln>
            <a:noFill/>
          </a:ln>
        </p:spPr>
      </p:sp>
      <p:sp>
        <p:nvSpPr>
          <p:cNvPr id="451" name="Google Shape;451;p60"/>
          <p:cNvSpPr/>
          <p:nvPr>
            <p:ph idx="5" type="pic"/>
          </p:nvPr>
        </p:nvSpPr>
        <p:spPr>
          <a:xfrm>
            <a:off x="2975825" y="2592025"/>
            <a:ext cx="1158600" cy="1026300"/>
          </a:xfrm>
          <a:prstGeom prst="rect">
            <a:avLst/>
          </a:prstGeom>
          <a:noFill/>
          <a:ln>
            <a:noFill/>
          </a:ln>
        </p:spPr>
      </p:sp>
      <p:sp>
        <p:nvSpPr>
          <p:cNvPr id="452" name="Google Shape;452;p60"/>
          <p:cNvSpPr/>
          <p:nvPr>
            <p:ph idx="6" type="pic"/>
          </p:nvPr>
        </p:nvSpPr>
        <p:spPr>
          <a:xfrm>
            <a:off x="5008100" y="2592025"/>
            <a:ext cx="1158600" cy="1026300"/>
          </a:xfrm>
          <a:prstGeom prst="rect">
            <a:avLst/>
          </a:prstGeom>
          <a:noFill/>
          <a:ln>
            <a:noFill/>
          </a:ln>
        </p:spPr>
      </p:sp>
      <p:pic>
        <p:nvPicPr>
          <p:cNvPr id="453" name="Google Shape;453;p60"/>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454" name="Google Shape;454;p60"/>
          <p:cNvSpPr txBox="1"/>
          <p:nvPr>
            <p:ph idx="7" type="body"/>
          </p:nvPr>
        </p:nvSpPr>
        <p:spPr>
          <a:xfrm>
            <a:off x="7042475" y="1956525"/>
            <a:ext cx="1836300" cy="5469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55" name="Google Shape;455;p60"/>
          <p:cNvSpPr/>
          <p:nvPr>
            <p:ph idx="8" type="pic"/>
          </p:nvPr>
        </p:nvSpPr>
        <p:spPr>
          <a:xfrm>
            <a:off x="7041775" y="2592025"/>
            <a:ext cx="1158600" cy="1026300"/>
          </a:xfrm>
          <a:prstGeom prst="rect">
            <a:avLst/>
          </a:prstGeom>
          <a:noFill/>
          <a:ln>
            <a:noFill/>
          </a:ln>
        </p:spPr>
      </p:sp>
      <p:cxnSp>
        <p:nvCxnSpPr>
          <p:cNvPr id="456" name="Google Shape;456;p60"/>
          <p:cNvCxnSpPr/>
          <p:nvPr/>
        </p:nvCxnSpPr>
        <p:spPr>
          <a:xfrm>
            <a:off x="946533" y="1828805"/>
            <a:ext cx="7945500" cy="2400"/>
          </a:xfrm>
          <a:prstGeom prst="straightConnector1">
            <a:avLst/>
          </a:prstGeom>
          <a:noFill/>
          <a:ln cap="flat" cmpd="sng" w="9525">
            <a:solidFill>
              <a:schemeClr val="accent6"/>
            </a:solidFill>
            <a:prstDash val="solid"/>
            <a:round/>
            <a:headEnd len="med" w="med" type="none"/>
            <a:tailEnd len="med" w="med" type="none"/>
          </a:ln>
        </p:spPr>
      </p:cxnSp>
      <p:sp>
        <p:nvSpPr>
          <p:cNvPr id="457" name="Google Shape;457;p60"/>
          <p:cNvSpPr txBox="1"/>
          <p:nvPr>
            <p:ph idx="9"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Illustrations / Six Columns / Text on top 1">
  <p:cSld name="CUSTOM_12_1_1_1_1">
    <p:spTree>
      <p:nvGrpSpPr>
        <p:cNvPr id="458" name="Shape 458"/>
        <p:cNvGrpSpPr/>
        <p:nvPr/>
      </p:nvGrpSpPr>
      <p:grpSpPr>
        <a:xfrm>
          <a:off x="0" y="0"/>
          <a:ext cx="0" cy="0"/>
          <a:chOff x="0" y="0"/>
          <a:chExt cx="0" cy="0"/>
        </a:xfrm>
      </p:grpSpPr>
      <p:sp>
        <p:nvSpPr>
          <p:cNvPr id="459" name="Google Shape;459;p61"/>
          <p:cNvSpPr txBox="1"/>
          <p:nvPr>
            <p:ph idx="1" type="body"/>
          </p:nvPr>
        </p:nvSpPr>
        <p:spPr>
          <a:xfrm>
            <a:off x="942775" y="1883664"/>
            <a:ext cx="1158600" cy="5469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60" name="Google Shape;460;p61"/>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
        <p:nvSpPr>
          <p:cNvPr id="461" name="Google Shape;461;p61"/>
          <p:cNvSpPr txBox="1"/>
          <p:nvPr>
            <p:ph type="title"/>
          </p:nvPr>
        </p:nvSpPr>
        <p:spPr>
          <a:xfrm>
            <a:off x="942775" y="265575"/>
            <a:ext cx="79371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462" name="Google Shape;462;p61"/>
          <p:cNvSpPr/>
          <p:nvPr>
            <p:ph idx="2" type="pic"/>
          </p:nvPr>
        </p:nvSpPr>
        <p:spPr>
          <a:xfrm>
            <a:off x="950976" y="2697480"/>
            <a:ext cx="1158600" cy="1026300"/>
          </a:xfrm>
          <a:prstGeom prst="rect">
            <a:avLst/>
          </a:prstGeom>
          <a:noFill/>
          <a:ln>
            <a:noFill/>
          </a:ln>
        </p:spPr>
      </p:sp>
      <p:pic>
        <p:nvPicPr>
          <p:cNvPr id="463" name="Google Shape;463;p61"/>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cxnSp>
        <p:nvCxnSpPr>
          <p:cNvPr id="464" name="Google Shape;464;p61"/>
          <p:cNvCxnSpPr/>
          <p:nvPr/>
        </p:nvCxnSpPr>
        <p:spPr>
          <a:xfrm>
            <a:off x="946533" y="1828805"/>
            <a:ext cx="7945500" cy="2400"/>
          </a:xfrm>
          <a:prstGeom prst="straightConnector1">
            <a:avLst/>
          </a:prstGeom>
          <a:noFill/>
          <a:ln cap="flat" cmpd="sng" w="9525">
            <a:solidFill>
              <a:schemeClr val="accent6"/>
            </a:solidFill>
            <a:prstDash val="solid"/>
            <a:round/>
            <a:headEnd len="med" w="med" type="none"/>
            <a:tailEnd len="med" w="med" type="none"/>
          </a:ln>
        </p:spPr>
      </p:cxnSp>
      <p:sp>
        <p:nvSpPr>
          <p:cNvPr id="465" name="Google Shape;465;p61"/>
          <p:cNvSpPr txBox="1"/>
          <p:nvPr>
            <p:ph idx="3" type="body"/>
          </p:nvPr>
        </p:nvSpPr>
        <p:spPr>
          <a:xfrm>
            <a:off x="2298150" y="1883664"/>
            <a:ext cx="1158600" cy="5469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66" name="Google Shape;466;p61"/>
          <p:cNvSpPr/>
          <p:nvPr>
            <p:ph idx="4" type="pic"/>
          </p:nvPr>
        </p:nvSpPr>
        <p:spPr>
          <a:xfrm>
            <a:off x="2306351" y="2697480"/>
            <a:ext cx="1158600" cy="1026300"/>
          </a:xfrm>
          <a:prstGeom prst="rect">
            <a:avLst/>
          </a:prstGeom>
          <a:noFill/>
          <a:ln>
            <a:noFill/>
          </a:ln>
        </p:spPr>
      </p:sp>
      <p:sp>
        <p:nvSpPr>
          <p:cNvPr id="467" name="Google Shape;467;p61"/>
          <p:cNvSpPr txBox="1"/>
          <p:nvPr>
            <p:ph idx="5" type="body"/>
          </p:nvPr>
        </p:nvSpPr>
        <p:spPr>
          <a:xfrm>
            <a:off x="3653525" y="1883664"/>
            <a:ext cx="1158600" cy="5469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68" name="Google Shape;468;p61"/>
          <p:cNvSpPr/>
          <p:nvPr>
            <p:ph idx="6" type="pic"/>
          </p:nvPr>
        </p:nvSpPr>
        <p:spPr>
          <a:xfrm>
            <a:off x="3661726" y="2697480"/>
            <a:ext cx="1158600" cy="1026300"/>
          </a:xfrm>
          <a:prstGeom prst="rect">
            <a:avLst/>
          </a:prstGeom>
          <a:noFill/>
          <a:ln>
            <a:noFill/>
          </a:ln>
        </p:spPr>
      </p:sp>
      <p:sp>
        <p:nvSpPr>
          <p:cNvPr id="469" name="Google Shape;469;p61"/>
          <p:cNvSpPr txBox="1"/>
          <p:nvPr>
            <p:ph idx="7" type="body"/>
          </p:nvPr>
        </p:nvSpPr>
        <p:spPr>
          <a:xfrm>
            <a:off x="5008900" y="1883664"/>
            <a:ext cx="1158600" cy="5469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70" name="Google Shape;470;p61"/>
          <p:cNvSpPr/>
          <p:nvPr>
            <p:ph idx="8" type="pic"/>
          </p:nvPr>
        </p:nvSpPr>
        <p:spPr>
          <a:xfrm>
            <a:off x="5017101" y="2697480"/>
            <a:ext cx="1158600" cy="1026300"/>
          </a:xfrm>
          <a:prstGeom prst="rect">
            <a:avLst/>
          </a:prstGeom>
          <a:noFill/>
          <a:ln>
            <a:noFill/>
          </a:ln>
        </p:spPr>
      </p:sp>
      <p:sp>
        <p:nvSpPr>
          <p:cNvPr id="471" name="Google Shape;471;p61"/>
          <p:cNvSpPr txBox="1"/>
          <p:nvPr>
            <p:ph idx="9" type="body"/>
          </p:nvPr>
        </p:nvSpPr>
        <p:spPr>
          <a:xfrm>
            <a:off x="6364275" y="1883664"/>
            <a:ext cx="1158600" cy="5469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72" name="Google Shape;472;p61"/>
          <p:cNvSpPr/>
          <p:nvPr>
            <p:ph idx="13" type="pic"/>
          </p:nvPr>
        </p:nvSpPr>
        <p:spPr>
          <a:xfrm>
            <a:off x="6372476" y="2697480"/>
            <a:ext cx="1158600" cy="1026300"/>
          </a:xfrm>
          <a:prstGeom prst="rect">
            <a:avLst/>
          </a:prstGeom>
          <a:noFill/>
          <a:ln>
            <a:noFill/>
          </a:ln>
        </p:spPr>
      </p:sp>
      <p:sp>
        <p:nvSpPr>
          <p:cNvPr id="473" name="Google Shape;473;p61"/>
          <p:cNvSpPr txBox="1"/>
          <p:nvPr>
            <p:ph idx="14" type="body"/>
          </p:nvPr>
        </p:nvSpPr>
        <p:spPr>
          <a:xfrm>
            <a:off x="7719650" y="1883664"/>
            <a:ext cx="1158600" cy="5469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74" name="Google Shape;474;p61"/>
          <p:cNvSpPr/>
          <p:nvPr>
            <p:ph idx="15" type="pic"/>
          </p:nvPr>
        </p:nvSpPr>
        <p:spPr>
          <a:xfrm>
            <a:off x="7727851" y="2697480"/>
            <a:ext cx="1158600" cy="1026300"/>
          </a:xfrm>
          <a:prstGeom prst="rect">
            <a:avLst/>
          </a:prstGeom>
          <a:noFill/>
          <a:ln>
            <a:noFill/>
          </a:ln>
        </p:spPr>
      </p:sp>
      <p:sp>
        <p:nvSpPr>
          <p:cNvPr id="475" name="Google Shape;475;p61"/>
          <p:cNvSpPr txBox="1"/>
          <p:nvPr>
            <p:ph idx="16"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Black / Bottom Right / &gt; 5">
  <p:cSld name="CUSTOM_4">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7"/>
          <p:cNvSpPr txBox="1"/>
          <p:nvPr>
            <p:ph type="title"/>
          </p:nvPr>
        </p:nvSpPr>
        <p:spPr>
          <a:xfrm>
            <a:off x="916425" y="1828800"/>
            <a:ext cx="5474100" cy="5061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lt1"/>
              </a:buClr>
              <a:buSzPts val="3200"/>
              <a:buFont typeface="Ubuntu"/>
              <a:buNone/>
              <a:defRPr sz="3200">
                <a:solidFill>
                  <a:schemeClr val="lt1"/>
                </a:solidFill>
                <a:latin typeface="Ubuntu"/>
                <a:ea typeface="Ubuntu"/>
                <a:cs typeface="Ubuntu"/>
                <a:sym typeface="Ubuntu"/>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36" name="Google Shape;36;p7"/>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Ubuntu"/>
                <a:ea typeface="Ubuntu"/>
                <a:cs typeface="Ubuntu"/>
                <a:sym typeface="Ubuntu"/>
              </a:defRPr>
            </a:lvl1pPr>
            <a:lvl2pPr lvl="1">
              <a:buNone/>
              <a:defRPr>
                <a:solidFill>
                  <a:schemeClr val="lt1"/>
                </a:solidFill>
                <a:latin typeface="Ubuntu"/>
                <a:ea typeface="Ubuntu"/>
                <a:cs typeface="Ubuntu"/>
                <a:sym typeface="Ubuntu"/>
              </a:defRPr>
            </a:lvl2pPr>
            <a:lvl3pPr lvl="2">
              <a:buNone/>
              <a:defRPr>
                <a:solidFill>
                  <a:schemeClr val="lt1"/>
                </a:solidFill>
                <a:latin typeface="Ubuntu"/>
                <a:ea typeface="Ubuntu"/>
                <a:cs typeface="Ubuntu"/>
                <a:sym typeface="Ubuntu"/>
              </a:defRPr>
            </a:lvl3pPr>
            <a:lvl4pPr lvl="3">
              <a:buNone/>
              <a:defRPr>
                <a:solidFill>
                  <a:schemeClr val="lt1"/>
                </a:solidFill>
                <a:latin typeface="Ubuntu"/>
                <a:ea typeface="Ubuntu"/>
                <a:cs typeface="Ubuntu"/>
                <a:sym typeface="Ubuntu"/>
              </a:defRPr>
            </a:lvl4pPr>
            <a:lvl5pPr lvl="4">
              <a:buNone/>
              <a:defRPr>
                <a:solidFill>
                  <a:schemeClr val="lt1"/>
                </a:solidFill>
                <a:latin typeface="Ubuntu"/>
                <a:ea typeface="Ubuntu"/>
                <a:cs typeface="Ubuntu"/>
                <a:sym typeface="Ubuntu"/>
              </a:defRPr>
            </a:lvl5pPr>
            <a:lvl6pPr lvl="5">
              <a:buNone/>
              <a:defRPr>
                <a:solidFill>
                  <a:schemeClr val="lt1"/>
                </a:solidFill>
                <a:latin typeface="Ubuntu"/>
                <a:ea typeface="Ubuntu"/>
                <a:cs typeface="Ubuntu"/>
                <a:sym typeface="Ubuntu"/>
              </a:defRPr>
            </a:lvl6pPr>
            <a:lvl7pPr lvl="6">
              <a:buNone/>
              <a:defRPr>
                <a:solidFill>
                  <a:schemeClr val="lt1"/>
                </a:solidFill>
                <a:latin typeface="Ubuntu"/>
                <a:ea typeface="Ubuntu"/>
                <a:cs typeface="Ubuntu"/>
                <a:sym typeface="Ubuntu"/>
              </a:defRPr>
            </a:lvl7pPr>
            <a:lvl8pPr lvl="7">
              <a:buNone/>
              <a:defRPr>
                <a:solidFill>
                  <a:schemeClr val="lt1"/>
                </a:solidFill>
                <a:latin typeface="Ubuntu"/>
                <a:ea typeface="Ubuntu"/>
                <a:cs typeface="Ubuntu"/>
                <a:sym typeface="Ubuntu"/>
              </a:defRPr>
            </a:lvl8pPr>
            <a:lvl9pPr lvl="8">
              <a:buNone/>
              <a:defRPr>
                <a:solidFill>
                  <a:schemeClr val="lt1"/>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7"/>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chemeClr val="lt1"/>
                </a:solidFill>
                <a:latin typeface="Ubuntu"/>
                <a:ea typeface="Ubuntu"/>
                <a:cs typeface="Ubuntu"/>
                <a:sym typeface="Ubuntu"/>
              </a:rPr>
              <a:t>Confidential</a:t>
            </a:r>
            <a:endParaRPr b="1" sz="800">
              <a:solidFill>
                <a:schemeClr val="lt1"/>
              </a:solidFill>
              <a:latin typeface="Ubuntu"/>
              <a:ea typeface="Ubuntu"/>
              <a:cs typeface="Ubuntu"/>
              <a:sym typeface="Ubuntu"/>
            </a:endParaRPr>
          </a:p>
        </p:txBody>
      </p:sp>
      <p:sp>
        <p:nvSpPr>
          <p:cNvPr id="38" name="Google Shape;38;p7"/>
          <p:cNvSpPr txBox="1"/>
          <p:nvPr>
            <p:ph idx="1" type="subTitle"/>
          </p:nvPr>
        </p:nvSpPr>
        <p:spPr>
          <a:xfrm>
            <a:off x="916425" y="2468880"/>
            <a:ext cx="5225400" cy="247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Ubuntu Light"/>
              <a:buNone/>
              <a:defRPr sz="1600">
                <a:solidFill>
                  <a:schemeClr val="lt1"/>
                </a:solidFill>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Images / Six Columns / Text on Top">
  <p:cSld name="CUSTOM_16">
    <p:spTree>
      <p:nvGrpSpPr>
        <p:cNvPr id="476" name="Shape 476"/>
        <p:cNvGrpSpPr/>
        <p:nvPr/>
      </p:nvGrpSpPr>
      <p:grpSpPr>
        <a:xfrm>
          <a:off x="0" y="0"/>
          <a:ext cx="0" cy="0"/>
          <a:chOff x="0" y="0"/>
          <a:chExt cx="0" cy="0"/>
        </a:xfrm>
      </p:grpSpPr>
      <p:sp>
        <p:nvSpPr>
          <p:cNvPr id="477" name="Google Shape;477;p62"/>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
        <p:nvSpPr>
          <p:cNvPr id="478" name="Google Shape;478;p62"/>
          <p:cNvSpPr/>
          <p:nvPr>
            <p:ph idx="2" type="pic"/>
          </p:nvPr>
        </p:nvSpPr>
        <p:spPr>
          <a:xfrm>
            <a:off x="946533" y="2697405"/>
            <a:ext cx="1152000" cy="1773900"/>
          </a:xfrm>
          <a:prstGeom prst="rect">
            <a:avLst/>
          </a:prstGeom>
          <a:noFill/>
          <a:ln>
            <a:noFill/>
          </a:ln>
        </p:spPr>
      </p:sp>
      <p:sp>
        <p:nvSpPr>
          <p:cNvPr id="479" name="Google Shape;479;p62"/>
          <p:cNvSpPr txBox="1"/>
          <p:nvPr>
            <p:ph idx="1" type="body"/>
          </p:nvPr>
        </p:nvSpPr>
        <p:spPr>
          <a:xfrm>
            <a:off x="942783" y="1883589"/>
            <a:ext cx="1159500" cy="6714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80" name="Google Shape;480;p62"/>
          <p:cNvSpPr txBox="1"/>
          <p:nvPr>
            <p:ph type="title"/>
          </p:nvPr>
        </p:nvSpPr>
        <p:spPr>
          <a:xfrm>
            <a:off x="942775" y="265575"/>
            <a:ext cx="79455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481" name="Google Shape;481;p62"/>
          <p:cNvSpPr/>
          <p:nvPr>
            <p:ph idx="3" type="pic"/>
          </p:nvPr>
        </p:nvSpPr>
        <p:spPr>
          <a:xfrm>
            <a:off x="2305658" y="2697405"/>
            <a:ext cx="1152000" cy="1773900"/>
          </a:xfrm>
          <a:prstGeom prst="rect">
            <a:avLst/>
          </a:prstGeom>
          <a:noFill/>
          <a:ln>
            <a:noFill/>
          </a:ln>
        </p:spPr>
      </p:sp>
      <p:sp>
        <p:nvSpPr>
          <p:cNvPr id="482" name="Google Shape;482;p62"/>
          <p:cNvSpPr txBox="1"/>
          <p:nvPr>
            <p:ph idx="4" type="body"/>
          </p:nvPr>
        </p:nvSpPr>
        <p:spPr>
          <a:xfrm>
            <a:off x="2301908" y="1883589"/>
            <a:ext cx="1159500" cy="6714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83" name="Google Shape;483;p62"/>
          <p:cNvSpPr/>
          <p:nvPr>
            <p:ph idx="5" type="pic"/>
          </p:nvPr>
        </p:nvSpPr>
        <p:spPr>
          <a:xfrm>
            <a:off x="3664783" y="2697405"/>
            <a:ext cx="1152000" cy="1773900"/>
          </a:xfrm>
          <a:prstGeom prst="rect">
            <a:avLst/>
          </a:prstGeom>
          <a:noFill/>
          <a:ln>
            <a:noFill/>
          </a:ln>
        </p:spPr>
      </p:sp>
      <p:sp>
        <p:nvSpPr>
          <p:cNvPr id="484" name="Google Shape;484;p62"/>
          <p:cNvSpPr txBox="1"/>
          <p:nvPr>
            <p:ph idx="6" type="body"/>
          </p:nvPr>
        </p:nvSpPr>
        <p:spPr>
          <a:xfrm>
            <a:off x="3661033" y="1883589"/>
            <a:ext cx="1159500" cy="6714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85" name="Google Shape;485;p62"/>
          <p:cNvSpPr/>
          <p:nvPr>
            <p:ph idx="7" type="pic"/>
          </p:nvPr>
        </p:nvSpPr>
        <p:spPr>
          <a:xfrm>
            <a:off x="5015006" y="2697405"/>
            <a:ext cx="1152000" cy="1773900"/>
          </a:xfrm>
          <a:prstGeom prst="rect">
            <a:avLst/>
          </a:prstGeom>
          <a:noFill/>
          <a:ln>
            <a:noFill/>
          </a:ln>
        </p:spPr>
      </p:sp>
      <p:sp>
        <p:nvSpPr>
          <p:cNvPr id="486" name="Google Shape;486;p62"/>
          <p:cNvSpPr txBox="1"/>
          <p:nvPr>
            <p:ph idx="8" type="body"/>
          </p:nvPr>
        </p:nvSpPr>
        <p:spPr>
          <a:xfrm>
            <a:off x="5011256" y="1883589"/>
            <a:ext cx="1159500" cy="6714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87" name="Google Shape;487;p62"/>
          <p:cNvSpPr/>
          <p:nvPr>
            <p:ph idx="9" type="pic"/>
          </p:nvPr>
        </p:nvSpPr>
        <p:spPr>
          <a:xfrm>
            <a:off x="6365231" y="2697405"/>
            <a:ext cx="1152000" cy="1773900"/>
          </a:xfrm>
          <a:prstGeom prst="rect">
            <a:avLst/>
          </a:prstGeom>
          <a:noFill/>
          <a:ln>
            <a:noFill/>
          </a:ln>
        </p:spPr>
      </p:sp>
      <p:sp>
        <p:nvSpPr>
          <p:cNvPr id="488" name="Google Shape;488;p62"/>
          <p:cNvSpPr txBox="1"/>
          <p:nvPr>
            <p:ph idx="13" type="body"/>
          </p:nvPr>
        </p:nvSpPr>
        <p:spPr>
          <a:xfrm>
            <a:off x="6361481" y="1883589"/>
            <a:ext cx="1159500" cy="6714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489" name="Google Shape;489;p62"/>
          <p:cNvSpPr/>
          <p:nvPr>
            <p:ph idx="14" type="pic"/>
          </p:nvPr>
        </p:nvSpPr>
        <p:spPr>
          <a:xfrm>
            <a:off x="7728106" y="2697405"/>
            <a:ext cx="1152000" cy="1773900"/>
          </a:xfrm>
          <a:prstGeom prst="rect">
            <a:avLst/>
          </a:prstGeom>
          <a:noFill/>
          <a:ln>
            <a:noFill/>
          </a:ln>
        </p:spPr>
      </p:sp>
      <p:sp>
        <p:nvSpPr>
          <p:cNvPr id="490" name="Google Shape;490;p62"/>
          <p:cNvSpPr txBox="1"/>
          <p:nvPr>
            <p:ph idx="15" type="body"/>
          </p:nvPr>
        </p:nvSpPr>
        <p:spPr>
          <a:xfrm>
            <a:off x="7724356" y="1883589"/>
            <a:ext cx="1159500" cy="6714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cxnSp>
        <p:nvCxnSpPr>
          <p:cNvPr id="491" name="Google Shape;491;p62"/>
          <p:cNvCxnSpPr/>
          <p:nvPr/>
        </p:nvCxnSpPr>
        <p:spPr>
          <a:xfrm>
            <a:off x="946533" y="1828805"/>
            <a:ext cx="7945500" cy="2400"/>
          </a:xfrm>
          <a:prstGeom prst="straightConnector1">
            <a:avLst/>
          </a:prstGeom>
          <a:noFill/>
          <a:ln cap="flat" cmpd="sng" w="9525">
            <a:solidFill>
              <a:schemeClr val="accent6"/>
            </a:solidFill>
            <a:prstDash val="solid"/>
            <a:round/>
            <a:headEnd len="med" w="med" type="none"/>
            <a:tailEnd len="med" w="med" type="none"/>
          </a:ln>
        </p:spPr>
      </p:cxnSp>
      <p:pic>
        <p:nvPicPr>
          <p:cNvPr id="492" name="Google Shape;492;p62"/>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493" name="Google Shape;493;p62"/>
          <p:cNvSpPr txBox="1"/>
          <p:nvPr>
            <p:ph idx="16"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Icon">
  <p:cSld name="CUSTOM_19">
    <p:spTree>
      <p:nvGrpSpPr>
        <p:cNvPr id="494" name="Shape 494"/>
        <p:cNvGrpSpPr/>
        <p:nvPr/>
      </p:nvGrpSpPr>
      <p:grpSpPr>
        <a:xfrm>
          <a:off x="0" y="0"/>
          <a:ext cx="0" cy="0"/>
          <a:chOff x="0" y="0"/>
          <a:chExt cx="0" cy="0"/>
        </a:xfrm>
      </p:grpSpPr>
      <p:sp>
        <p:nvSpPr>
          <p:cNvPr id="495" name="Google Shape;495;p63"/>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
        <p:nvSpPr>
          <p:cNvPr id="496" name="Google Shape;496;p63"/>
          <p:cNvSpPr/>
          <p:nvPr>
            <p:ph idx="2" type="pic"/>
          </p:nvPr>
        </p:nvSpPr>
        <p:spPr>
          <a:xfrm>
            <a:off x="942775" y="862475"/>
            <a:ext cx="1353300" cy="923400"/>
          </a:xfrm>
          <a:prstGeom prst="rect">
            <a:avLst/>
          </a:prstGeom>
          <a:noFill/>
          <a:ln>
            <a:noFill/>
          </a:ln>
        </p:spPr>
      </p:sp>
      <p:pic>
        <p:nvPicPr>
          <p:cNvPr id="497" name="Google Shape;497;p63"/>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498" name="Google Shape;498;p63"/>
          <p:cNvSpPr txBox="1"/>
          <p:nvPr>
            <p:ph idx="1" type="body"/>
          </p:nvPr>
        </p:nvSpPr>
        <p:spPr>
          <a:xfrm>
            <a:off x="937725" y="1838550"/>
            <a:ext cx="7945500" cy="1152000"/>
          </a:xfrm>
          <a:prstGeom prst="rect">
            <a:avLst/>
          </a:prstGeom>
          <a:noFill/>
          <a:ln>
            <a:noFill/>
          </a:ln>
        </p:spPr>
        <p:txBody>
          <a:bodyPr anchorCtr="0" anchor="t" bIns="0" lIns="0" spcFirstLastPara="1" rIns="0" wrap="square" tIns="0">
            <a:noAutofit/>
          </a:bodyPr>
          <a:lstStyle>
            <a:lvl1pPr indent="-431800" lvl="0" marL="457200" rtl="0">
              <a:lnSpc>
                <a:spcPct val="100000"/>
              </a:lnSpc>
              <a:spcBef>
                <a:spcPts val="0"/>
              </a:spcBef>
              <a:spcAft>
                <a:spcPts val="0"/>
              </a:spcAft>
              <a:buSzPts val="3200"/>
              <a:buFont typeface="Ubuntu Light"/>
              <a:buChar char="●"/>
              <a:defRPr sz="3200">
                <a:latin typeface="Ubuntu Light"/>
                <a:ea typeface="Ubuntu Light"/>
                <a:cs typeface="Ubuntu Light"/>
                <a:sym typeface="Ubuntu Light"/>
              </a:defRPr>
            </a:lvl1pPr>
            <a:lvl2pPr indent="-431800" lvl="1" marL="914400" rtl="0">
              <a:lnSpc>
                <a:spcPct val="100000"/>
              </a:lnSpc>
              <a:spcBef>
                <a:spcPts val="1000"/>
              </a:spcBef>
              <a:spcAft>
                <a:spcPts val="0"/>
              </a:spcAft>
              <a:buSzPts val="3200"/>
              <a:buFont typeface="Ubuntu Light"/>
              <a:buChar char="○"/>
              <a:defRPr sz="3200">
                <a:latin typeface="Ubuntu Light"/>
                <a:ea typeface="Ubuntu Light"/>
                <a:cs typeface="Ubuntu Light"/>
                <a:sym typeface="Ubuntu Light"/>
              </a:defRPr>
            </a:lvl2pPr>
            <a:lvl3pPr indent="-431800" lvl="2" marL="1371600" rtl="0">
              <a:lnSpc>
                <a:spcPct val="100000"/>
              </a:lnSpc>
              <a:spcBef>
                <a:spcPts val="1000"/>
              </a:spcBef>
              <a:spcAft>
                <a:spcPts val="0"/>
              </a:spcAft>
              <a:buSzPts val="3200"/>
              <a:buFont typeface="Ubuntu Light"/>
              <a:buChar char="■"/>
              <a:defRPr sz="3200">
                <a:latin typeface="Ubuntu Light"/>
                <a:ea typeface="Ubuntu Light"/>
                <a:cs typeface="Ubuntu Light"/>
                <a:sym typeface="Ubuntu Light"/>
              </a:defRPr>
            </a:lvl3pPr>
            <a:lvl4pPr indent="-431800" lvl="3" marL="1828800" rtl="0">
              <a:lnSpc>
                <a:spcPct val="100000"/>
              </a:lnSpc>
              <a:spcBef>
                <a:spcPts val="1000"/>
              </a:spcBef>
              <a:spcAft>
                <a:spcPts val="0"/>
              </a:spcAft>
              <a:buSzPts val="3200"/>
              <a:buFont typeface="Ubuntu Light"/>
              <a:buChar char="●"/>
              <a:defRPr sz="3200">
                <a:latin typeface="Ubuntu Light"/>
                <a:ea typeface="Ubuntu Light"/>
                <a:cs typeface="Ubuntu Light"/>
                <a:sym typeface="Ubuntu Light"/>
              </a:defRPr>
            </a:lvl4pPr>
            <a:lvl5pPr indent="-431800" lvl="4" marL="2286000" rtl="0">
              <a:lnSpc>
                <a:spcPct val="100000"/>
              </a:lnSpc>
              <a:spcBef>
                <a:spcPts val="1000"/>
              </a:spcBef>
              <a:spcAft>
                <a:spcPts val="0"/>
              </a:spcAft>
              <a:buSzPts val="3200"/>
              <a:buFont typeface="Ubuntu Light"/>
              <a:buChar char="○"/>
              <a:defRPr sz="3200">
                <a:latin typeface="Ubuntu Light"/>
                <a:ea typeface="Ubuntu Light"/>
                <a:cs typeface="Ubuntu Light"/>
                <a:sym typeface="Ubuntu Light"/>
              </a:defRPr>
            </a:lvl5pPr>
            <a:lvl6pPr indent="-431800" lvl="5" marL="2743200" rtl="0">
              <a:lnSpc>
                <a:spcPct val="100000"/>
              </a:lnSpc>
              <a:spcBef>
                <a:spcPts val="1000"/>
              </a:spcBef>
              <a:spcAft>
                <a:spcPts val="0"/>
              </a:spcAft>
              <a:buSzPts val="3200"/>
              <a:buFont typeface="Ubuntu Light"/>
              <a:buChar char="■"/>
              <a:defRPr sz="3200">
                <a:latin typeface="Ubuntu Light"/>
                <a:ea typeface="Ubuntu Light"/>
                <a:cs typeface="Ubuntu Light"/>
                <a:sym typeface="Ubuntu Light"/>
              </a:defRPr>
            </a:lvl6pPr>
            <a:lvl7pPr indent="-431800" lvl="6" marL="3200400" rtl="0">
              <a:lnSpc>
                <a:spcPct val="100000"/>
              </a:lnSpc>
              <a:spcBef>
                <a:spcPts val="1000"/>
              </a:spcBef>
              <a:spcAft>
                <a:spcPts val="0"/>
              </a:spcAft>
              <a:buSzPts val="3200"/>
              <a:buFont typeface="Ubuntu Light"/>
              <a:buChar char="●"/>
              <a:defRPr sz="3200">
                <a:latin typeface="Ubuntu Light"/>
                <a:ea typeface="Ubuntu Light"/>
                <a:cs typeface="Ubuntu Light"/>
                <a:sym typeface="Ubuntu Light"/>
              </a:defRPr>
            </a:lvl7pPr>
            <a:lvl8pPr indent="-431800" lvl="7" marL="3657600" rtl="0">
              <a:lnSpc>
                <a:spcPct val="100000"/>
              </a:lnSpc>
              <a:spcBef>
                <a:spcPts val="1000"/>
              </a:spcBef>
              <a:spcAft>
                <a:spcPts val="0"/>
              </a:spcAft>
              <a:buSzPts val="3200"/>
              <a:buFont typeface="Ubuntu Light"/>
              <a:buChar char="○"/>
              <a:defRPr sz="3200">
                <a:latin typeface="Ubuntu Light"/>
                <a:ea typeface="Ubuntu Light"/>
                <a:cs typeface="Ubuntu Light"/>
                <a:sym typeface="Ubuntu Light"/>
              </a:defRPr>
            </a:lvl8pPr>
            <a:lvl9pPr indent="-431800" lvl="8" marL="4114800" rtl="0">
              <a:lnSpc>
                <a:spcPct val="100000"/>
              </a:lnSpc>
              <a:spcBef>
                <a:spcPts val="1000"/>
              </a:spcBef>
              <a:spcAft>
                <a:spcPts val="1000"/>
              </a:spcAft>
              <a:buSzPts val="3200"/>
              <a:buFont typeface="Ubuntu Light"/>
              <a:buChar char="■"/>
              <a:defRPr sz="3200">
                <a:latin typeface="Ubuntu Light"/>
                <a:ea typeface="Ubuntu Light"/>
                <a:cs typeface="Ubuntu Light"/>
                <a:sym typeface="Ubuntu Light"/>
              </a:defRPr>
            </a:lvl9pPr>
          </a:lstStyle>
          <a:p/>
        </p:txBody>
      </p:sp>
      <p:sp>
        <p:nvSpPr>
          <p:cNvPr id="499" name="Google Shape;499;p63"/>
          <p:cNvSpPr txBox="1"/>
          <p:nvPr>
            <p:ph idx="3"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No Icon">
  <p:cSld name="CUSTOM_24">
    <p:spTree>
      <p:nvGrpSpPr>
        <p:cNvPr id="500" name="Shape 500"/>
        <p:cNvGrpSpPr/>
        <p:nvPr/>
      </p:nvGrpSpPr>
      <p:grpSpPr>
        <a:xfrm>
          <a:off x="0" y="0"/>
          <a:ext cx="0" cy="0"/>
          <a:chOff x="0" y="0"/>
          <a:chExt cx="0" cy="0"/>
        </a:xfrm>
      </p:grpSpPr>
      <p:pic>
        <p:nvPicPr>
          <p:cNvPr id="501" name="Google Shape;501;p64"/>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502" name="Google Shape;502;p64"/>
          <p:cNvSpPr txBox="1"/>
          <p:nvPr>
            <p:ph idx="1" type="body"/>
          </p:nvPr>
        </p:nvSpPr>
        <p:spPr>
          <a:xfrm>
            <a:off x="937725" y="1838550"/>
            <a:ext cx="7945500" cy="1152000"/>
          </a:xfrm>
          <a:prstGeom prst="rect">
            <a:avLst/>
          </a:prstGeom>
          <a:noFill/>
          <a:ln>
            <a:noFill/>
          </a:ln>
        </p:spPr>
        <p:txBody>
          <a:bodyPr anchorCtr="0" anchor="t" bIns="0" lIns="0" spcFirstLastPara="1" rIns="0" wrap="square" tIns="0">
            <a:noAutofit/>
          </a:bodyPr>
          <a:lstStyle>
            <a:lvl1pPr indent="-431800" lvl="0" marL="457200" rtl="0">
              <a:lnSpc>
                <a:spcPct val="100000"/>
              </a:lnSpc>
              <a:spcBef>
                <a:spcPts val="0"/>
              </a:spcBef>
              <a:spcAft>
                <a:spcPts val="0"/>
              </a:spcAft>
              <a:buSzPts val="3200"/>
              <a:buFont typeface="Ubuntu Light"/>
              <a:buChar char="●"/>
              <a:defRPr sz="3200">
                <a:latin typeface="Ubuntu Light"/>
                <a:ea typeface="Ubuntu Light"/>
                <a:cs typeface="Ubuntu Light"/>
                <a:sym typeface="Ubuntu Light"/>
              </a:defRPr>
            </a:lvl1pPr>
            <a:lvl2pPr indent="-431800" lvl="1" marL="914400" rtl="0">
              <a:lnSpc>
                <a:spcPct val="100000"/>
              </a:lnSpc>
              <a:spcBef>
                <a:spcPts val="1000"/>
              </a:spcBef>
              <a:spcAft>
                <a:spcPts val="0"/>
              </a:spcAft>
              <a:buSzPts val="3200"/>
              <a:buFont typeface="Ubuntu Light"/>
              <a:buChar char="○"/>
              <a:defRPr sz="3200">
                <a:latin typeface="Ubuntu Light"/>
                <a:ea typeface="Ubuntu Light"/>
                <a:cs typeface="Ubuntu Light"/>
                <a:sym typeface="Ubuntu Light"/>
              </a:defRPr>
            </a:lvl2pPr>
            <a:lvl3pPr indent="-431800" lvl="2" marL="1371600" rtl="0">
              <a:lnSpc>
                <a:spcPct val="100000"/>
              </a:lnSpc>
              <a:spcBef>
                <a:spcPts val="1000"/>
              </a:spcBef>
              <a:spcAft>
                <a:spcPts val="0"/>
              </a:spcAft>
              <a:buSzPts val="3200"/>
              <a:buFont typeface="Ubuntu Light"/>
              <a:buChar char="■"/>
              <a:defRPr sz="3200">
                <a:latin typeface="Ubuntu Light"/>
                <a:ea typeface="Ubuntu Light"/>
                <a:cs typeface="Ubuntu Light"/>
                <a:sym typeface="Ubuntu Light"/>
              </a:defRPr>
            </a:lvl3pPr>
            <a:lvl4pPr indent="-431800" lvl="3" marL="1828800" rtl="0">
              <a:lnSpc>
                <a:spcPct val="100000"/>
              </a:lnSpc>
              <a:spcBef>
                <a:spcPts val="1000"/>
              </a:spcBef>
              <a:spcAft>
                <a:spcPts val="0"/>
              </a:spcAft>
              <a:buSzPts val="3200"/>
              <a:buFont typeface="Ubuntu Light"/>
              <a:buChar char="●"/>
              <a:defRPr sz="3200">
                <a:latin typeface="Ubuntu Light"/>
                <a:ea typeface="Ubuntu Light"/>
                <a:cs typeface="Ubuntu Light"/>
                <a:sym typeface="Ubuntu Light"/>
              </a:defRPr>
            </a:lvl4pPr>
            <a:lvl5pPr indent="-431800" lvl="4" marL="2286000" rtl="0">
              <a:lnSpc>
                <a:spcPct val="100000"/>
              </a:lnSpc>
              <a:spcBef>
                <a:spcPts val="1000"/>
              </a:spcBef>
              <a:spcAft>
                <a:spcPts val="0"/>
              </a:spcAft>
              <a:buSzPts val="3200"/>
              <a:buFont typeface="Ubuntu Light"/>
              <a:buChar char="○"/>
              <a:defRPr sz="3200">
                <a:latin typeface="Ubuntu Light"/>
                <a:ea typeface="Ubuntu Light"/>
                <a:cs typeface="Ubuntu Light"/>
                <a:sym typeface="Ubuntu Light"/>
              </a:defRPr>
            </a:lvl5pPr>
            <a:lvl6pPr indent="-431800" lvl="5" marL="2743200" rtl="0">
              <a:lnSpc>
                <a:spcPct val="100000"/>
              </a:lnSpc>
              <a:spcBef>
                <a:spcPts val="1000"/>
              </a:spcBef>
              <a:spcAft>
                <a:spcPts val="0"/>
              </a:spcAft>
              <a:buSzPts val="3200"/>
              <a:buFont typeface="Ubuntu Light"/>
              <a:buChar char="■"/>
              <a:defRPr sz="3200">
                <a:latin typeface="Ubuntu Light"/>
                <a:ea typeface="Ubuntu Light"/>
                <a:cs typeface="Ubuntu Light"/>
                <a:sym typeface="Ubuntu Light"/>
              </a:defRPr>
            </a:lvl6pPr>
            <a:lvl7pPr indent="-431800" lvl="6" marL="3200400" rtl="0">
              <a:lnSpc>
                <a:spcPct val="100000"/>
              </a:lnSpc>
              <a:spcBef>
                <a:spcPts val="1000"/>
              </a:spcBef>
              <a:spcAft>
                <a:spcPts val="0"/>
              </a:spcAft>
              <a:buSzPts val="3200"/>
              <a:buFont typeface="Ubuntu Light"/>
              <a:buChar char="●"/>
              <a:defRPr sz="3200">
                <a:latin typeface="Ubuntu Light"/>
                <a:ea typeface="Ubuntu Light"/>
                <a:cs typeface="Ubuntu Light"/>
                <a:sym typeface="Ubuntu Light"/>
              </a:defRPr>
            </a:lvl7pPr>
            <a:lvl8pPr indent="-431800" lvl="7" marL="3657600" rtl="0">
              <a:lnSpc>
                <a:spcPct val="100000"/>
              </a:lnSpc>
              <a:spcBef>
                <a:spcPts val="1000"/>
              </a:spcBef>
              <a:spcAft>
                <a:spcPts val="0"/>
              </a:spcAft>
              <a:buSzPts val="3200"/>
              <a:buFont typeface="Ubuntu Light"/>
              <a:buChar char="○"/>
              <a:defRPr sz="3200">
                <a:latin typeface="Ubuntu Light"/>
                <a:ea typeface="Ubuntu Light"/>
                <a:cs typeface="Ubuntu Light"/>
                <a:sym typeface="Ubuntu Light"/>
              </a:defRPr>
            </a:lvl8pPr>
            <a:lvl9pPr indent="-431800" lvl="8" marL="4114800" rtl="0">
              <a:lnSpc>
                <a:spcPct val="100000"/>
              </a:lnSpc>
              <a:spcBef>
                <a:spcPts val="1000"/>
              </a:spcBef>
              <a:spcAft>
                <a:spcPts val="1000"/>
              </a:spcAft>
              <a:buSzPts val="3200"/>
              <a:buFont typeface="Ubuntu Light"/>
              <a:buChar char="■"/>
              <a:defRPr sz="3200">
                <a:latin typeface="Ubuntu Light"/>
                <a:ea typeface="Ubuntu Light"/>
                <a:cs typeface="Ubuntu Light"/>
                <a:sym typeface="Ubuntu Light"/>
              </a:defRPr>
            </a:lvl9pPr>
          </a:lstStyle>
          <a:p/>
        </p:txBody>
      </p:sp>
      <p:sp>
        <p:nvSpPr>
          <p:cNvPr id="503" name="Google Shape;503;p64"/>
          <p:cNvSpPr txBox="1"/>
          <p:nvPr>
            <p:ph idx="2"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504" name="Google Shape;504;p64"/>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ag / Logo">
  <p:cSld name="CUSTOM_20">
    <p:spTree>
      <p:nvGrpSpPr>
        <p:cNvPr id="505" name="Shape 505"/>
        <p:cNvGrpSpPr/>
        <p:nvPr/>
      </p:nvGrpSpPr>
      <p:grpSpPr>
        <a:xfrm>
          <a:off x="0" y="0"/>
          <a:ext cx="0" cy="0"/>
          <a:chOff x="0" y="0"/>
          <a:chExt cx="0" cy="0"/>
        </a:xfrm>
      </p:grpSpPr>
      <p:sp>
        <p:nvSpPr>
          <p:cNvPr id="506" name="Google Shape;506;p65"/>
          <p:cNvSpPr/>
          <p:nvPr>
            <p:ph idx="2" type="pic"/>
          </p:nvPr>
        </p:nvSpPr>
        <p:spPr>
          <a:xfrm>
            <a:off x="2097100" y="1830325"/>
            <a:ext cx="5174400" cy="1290600"/>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ag / Empty">
  <p:cSld name="CUSTOM_21">
    <p:spTree>
      <p:nvGrpSpPr>
        <p:cNvPr id="507" name="Shape 507"/>
        <p:cNvGrpSpPr/>
        <p:nvPr/>
      </p:nvGrpSpPr>
      <p:grpSpPr>
        <a:xfrm>
          <a:off x="0" y="0"/>
          <a:ext cx="0" cy="0"/>
          <a:chOff x="0" y="0"/>
          <a:chExt cx="0" cy="0"/>
        </a:xfrm>
      </p:grpSpPr>
      <p:sp>
        <p:nvSpPr>
          <p:cNvPr id="508" name="Google Shape;508;p66"/>
          <p:cNvSpPr/>
          <p:nvPr/>
        </p:nvSpPr>
        <p:spPr>
          <a:xfrm>
            <a:off x="219150" y="0"/>
            <a:ext cx="965700" cy="113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Up to 12 people">
  <p:cSld name="CUSTOM_23_1">
    <p:spTree>
      <p:nvGrpSpPr>
        <p:cNvPr id="509" name="Shape 509"/>
        <p:cNvGrpSpPr/>
        <p:nvPr/>
      </p:nvGrpSpPr>
      <p:grpSpPr>
        <a:xfrm>
          <a:off x="0" y="0"/>
          <a:ext cx="0" cy="0"/>
          <a:chOff x="0" y="0"/>
          <a:chExt cx="0" cy="0"/>
        </a:xfrm>
      </p:grpSpPr>
      <p:sp>
        <p:nvSpPr>
          <p:cNvPr id="510" name="Google Shape;510;p67"/>
          <p:cNvSpPr/>
          <p:nvPr>
            <p:ph idx="2" type="pic"/>
          </p:nvPr>
        </p:nvSpPr>
        <p:spPr>
          <a:xfrm>
            <a:off x="933325" y="3504938"/>
            <a:ext cx="693000" cy="1116000"/>
          </a:xfrm>
          <a:prstGeom prst="rect">
            <a:avLst/>
          </a:prstGeom>
          <a:noFill/>
          <a:ln>
            <a:noFill/>
          </a:ln>
        </p:spPr>
      </p:sp>
      <p:sp>
        <p:nvSpPr>
          <p:cNvPr id="511" name="Google Shape;511;p67"/>
          <p:cNvSpPr txBox="1"/>
          <p:nvPr>
            <p:ph type="title"/>
          </p:nvPr>
        </p:nvSpPr>
        <p:spPr>
          <a:xfrm>
            <a:off x="933325" y="2894872"/>
            <a:ext cx="1080000" cy="3786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SzPts val="1200"/>
              <a:buFont typeface="Ubuntu Light"/>
              <a:buNone/>
              <a:defRPr sz="1200">
                <a:latin typeface="Ubuntu Light"/>
                <a:ea typeface="Ubuntu Light"/>
                <a:cs typeface="Ubuntu Light"/>
                <a:sym typeface="Ubuntu Light"/>
              </a:defRPr>
            </a:lvl1pPr>
            <a:lvl2pPr lvl="1" rtl="0">
              <a:lnSpc>
                <a:spcPct val="100000"/>
              </a:lnSpc>
              <a:spcBef>
                <a:spcPts val="0"/>
              </a:spcBef>
              <a:spcAft>
                <a:spcPts val="0"/>
              </a:spcAft>
              <a:buSzPts val="1400"/>
              <a:buFont typeface="Ubuntu Light"/>
              <a:buNone/>
              <a:defRPr>
                <a:latin typeface="Ubuntu Light"/>
                <a:ea typeface="Ubuntu Light"/>
                <a:cs typeface="Ubuntu Light"/>
                <a:sym typeface="Ubuntu Light"/>
              </a:defRPr>
            </a:lvl2pPr>
            <a:lvl3pPr lvl="2" rtl="0">
              <a:lnSpc>
                <a:spcPct val="100000"/>
              </a:lnSpc>
              <a:spcBef>
                <a:spcPts val="0"/>
              </a:spcBef>
              <a:spcAft>
                <a:spcPts val="0"/>
              </a:spcAft>
              <a:buSzPts val="1400"/>
              <a:buFont typeface="Ubuntu Light"/>
              <a:buNone/>
              <a:defRPr>
                <a:latin typeface="Ubuntu Light"/>
                <a:ea typeface="Ubuntu Light"/>
                <a:cs typeface="Ubuntu Light"/>
                <a:sym typeface="Ubuntu Light"/>
              </a:defRPr>
            </a:lvl3pPr>
            <a:lvl4pPr lvl="3" rtl="0">
              <a:lnSpc>
                <a:spcPct val="100000"/>
              </a:lnSpc>
              <a:spcBef>
                <a:spcPts val="0"/>
              </a:spcBef>
              <a:spcAft>
                <a:spcPts val="0"/>
              </a:spcAft>
              <a:buSzPts val="1400"/>
              <a:buFont typeface="Ubuntu Light"/>
              <a:buNone/>
              <a:defRPr>
                <a:latin typeface="Ubuntu Light"/>
                <a:ea typeface="Ubuntu Light"/>
                <a:cs typeface="Ubuntu Light"/>
                <a:sym typeface="Ubuntu Light"/>
              </a:defRPr>
            </a:lvl4pPr>
            <a:lvl5pPr lvl="4" rtl="0">
              <a:lnSpc>
                <a:spcPct val="100000"/>
              </a:lnSpc>
              <a:spcBef>
                <a:spcPts val="0"/>
              </a:spcBef>
              <a:spcAft>
                <a:spcPts val="0"/>
              </a:spcAft>
              <a:buSzPts val="1400"/>
              <a:buFont typeface="Ubuntu Light"/>
              <a:buNone/>
              <a:defRPr>
                <a:latin typeface="Ubuntu Light"/>
                <a:ea typeface="Ubuntu Light"/>
                <a:cs typeface="Ubuntu Light"/>
                <a:sym typeface="Ubuntu Light"/>
              </a:defRPr>
            </a:lvl5pPr>
            <a:lvl6pPr lvl="5" rtl="0">
              <a:lnSpc>
                <a:spcPct val="100000"/>
              </a:lnSpc>
              <a:spcBef>
                <a:spcPts val="0"/>
              </a:spcBef>
              <a:spcAft>
                <a:spcPts val="0"/>
              </a:spcAft>
              <a:buSzPts val="1400"/>
              <a:buFont typeface="Ubuntu Light"/>
              <a:buNone/>
              <a:defRPr>
                <a:latin typeface="Ubuntu Light"/>
                <a:ea typeface="Ubuntu Light"/>
                <a:cs typeface="Ubuntu Light"/>
                <a:sym typeface="Ubuntu Light"/>
              </a:defRPr>
            </a:lvl6pPr>
            <a:lvl7pPr lvl="6" rtl="0">
              <a:lnSpc>
                <a:spcPct val="100000"/>
              </a:lnSpc>
              <a:spcBef>
                <a:spcPts val="0"/>
              </a:spcBef>
              <a:spcAft>
                <a:spcPts val="0"/>
              </a:spcAft>
              <a:buSzPts val="1400"/>
              <a:buFont typeface="Ubuntu Light"/>
              <a:buNone/>
              <a:defRPr>
                <a:latin typeface="Ubuntu Light"/>
                <a:ea typeface="Ubuntu Light"/>
                <a:cs typeface="Ubuntu Light"/>
                <a:sym typeface="Ubuntu Light"/>
              </a:defRPr>
            </a:lvl7pPr>
            <a:lvl8pPr lvl="7" rtl="0">
              <a:lnSpc>
                <a:spcPct val="100000"/>
              </a:lnSpc>
              <a:spcBef>
                <a:spcPts val="0"/>
              </a:spcBef>
              <a:spcAft>
                <a:spcPts val="0"/>
              </a:spcAft>
              <a:buSzPts val="1400"/>
              <a:buFont typeface="Ubuntu Light"/>
              <a:buNone/>
              <a:defRPr>
                <a:latin typeface="Ubuntu Light"/>
                <a:ea typeface="Ubuntu Light"/>
                <a:cs typeface="Ubuntu Light"/>
                <a:sym typeface="Ubuntu Light"/>
              </a:defRPr>
            </a:lvl8pPr>
            <a:lvl9pPr lvl="8" rtl="0">
              <a:lnSpc>
                <a:spcPct val="100000"/>
              </a:lnSpc>
              <a:spcBef>
                <a:spcPts val="0"/>
              </a:spcBef>
              <a:spcAft>
                <a:spcPts val="0"/>
              </a:spcAft>
              <a:buSzPts val="1400"/>
              <a:buFont typeface="Ubuntu Light"/>
              <a:buNone/>
              <a:defRPr>
                <a:latin typeface="Ubuntu Light"/>
                <a:ea typeface="Ubuntu Light"/>
                <a:cs typeface="Ubuntu Light"/>
                <a:sym typeface="Ubuntu Light"/>
              </a:defRPr>
            </a:lvl9pPr>
          </a:lstStyle>
          <a:p/>
        </p:txBody>
      </p:sp>
      <p:sp>
        <p:nvSpPr>
          <p:cNvPr id="512" name="Google Shape;512;p67"/>
          <p:cNvSpPr/>
          <p:nvPr>
            <p:ph idx="3" type="pic"/>
          </p:nvPr>
        </p:nvSpPr>
        <p:spPr>
          <a:xfrm>
            <a:off x="2298800" y="3507725"/>
            <a:ext cx="693000" cy="1116000"/>
          </a:xfrm>
          <a:prstGeom prst="rect">
            <a:avLst/>
          </a:prstGeom>
          <a:noFill/>
          <a:ln>
            <a:noFill/>
          </a:ln>
        </p:spPr>
      </p:sp>
      <p:sp>
        <p:nvSpPr>
          <p:cNvPr id="513" name="Google Shape;513;p67"/>
          <p:cNvSpPr txBox="1"/>
          <p:nvPr>
            <p:ph idx="4" type="title"/>
          </p:nvPr>
        </p:nvSpPr>
        <p:spPr>
          <a:xfrm>
            <a:off x="2298800" y="2897660"/>
            <a:ext cx="1080000" cy="3786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SzPts val="1200"/>
              <a:buFont typeface="Ubuntu Light"/>
              <a:buNone/>
              <a:defRPr sz="1200">
                <a:latin typeface="Ubuntu Light"/>
                <a:ea typeface="Ubuntu Light"/>
                <a:cs typeface="Ubuntu Light"/>
                <a:sym typeface="Ubuntu Light"/>
              </a:defRPr>
            </a:lvl1pPr>
            <a:lvl2pPr lvl="1" rtl="0">
              <a:lnSpc>
                <a:spcPct val="100000"/>
              </a:lnSpc>
              <a:spcBef>
                <a:spcPts val="0"/>
              </a:spcBef>
              <a:spcAft>
                <a:spcPts val="0"/>
              </a:spcAft>
              <a:buSzPts val="1400"/>
              <a:buFont typeface="Ubuntu Light"/>
              <a:buNone/>
              <a:defRPr>
                <a:latin typeface="Ubuntu Light"/>
                <a:ea typeface="Ubuntu Light"/>
                <a:cs typeface="Ubuntu Light"/>
                <a:sym typeface="Ubuntu Light"/>
              </a:defRPr>
            </a:lvl2pPr>
            <a:lvl3pPr lvl="2" rtl="0">
              <a:lnSpc>
                <a:spcPct val="100000"/>
              </a:lnSpc>
              <a:spcBef>
                <a:spcPts val="0"/>
              </a:spcBef>
              <a:spcAft>
                <a:spcPts val="0"/>
              </a:spcAft>
              <a:buSzPts val="1400"/>
              <a:buFont typeface="Ubuntu Light"/>
              <a:buNone/>
              <a:defRPr>
                <a:latin typeface="Ubuntu Light"/>
                <a:ea typeface="Ubuntu Light"/>
                <a:cs typeface="Ubuntu Light"/>
                <a:sym typeface="Ubuntu Light"/>
              </a:defRPr>
            </a:lvl3pPr>
            <a:lvl4pPr lvl="3" rtl="0">
              <a:lnSpc>
                <a:spcPct val="100000"/>
              </a:lnSpc>
              <a:spcBef>
                <a:spcPts val="0"/>
              </a:spcBef>
              <a:spcAft>
                <a:spcPts val="0"/>
              </a:spcAft>
              <a:buSzPts val="1400"/>
              <a:buFont typeface="Ubuntu Light"/>
              <a:buNone/>
              <a:defRPr>
                <a:latin typeface="Ubuntu Light"/>
                <a:ea typeface="Ubuntu Light"/>
                <a:cs typeface="Ubuntu Light"/>
                <a:sym typeface="Ubuntu Light"/>
              </a:defRPr>
            </a:lvl4pPr>
            <a:lvl5pPr lvl="4" rtl="0">
              <a:lnSpc>
                <a:spcPct val="100000"/>
              </a:lnSpc>
              <a:spcBef>
                <a:spcPts val="0"/>
              </a:spcBef>
              <a:spcAft>
                <a:spcPts val="0"/>
              </a:spcAft>
              <a:buSzPts val="1400"/>
              <a:buFont typeface="Ubuntu Light"/>
              <a:buNone/>
              <a:defRPr>
                <a:latin typeface="Ubuntu Light"/>
                <a:ea typeface="Ubuntu Light"/>
                <a:cs typeface="Ubuntu Light"/>
                <a:sym typeface="Ubuntu Light"/>
              </a:defRPr>
            </a:lvl5pPr>
            <a:lvl6pPr lvl="5" rtl="0">
              <a:lnSpc>
                <a:spcPct val="100000"/>
              </a:lnSpc>
              <a:spcBef>
                <a:spcPts val="0"/>
              </a:spcBef>
              <a:spcAft>
                <a:spcPts val="0"/>
              </a:spcAft>
              <a:buSzPts val="1400"/>
              <a:buFont typeface="Ubuntu Light"/>
              <a:buNone/>
              <a:defRPr>
                <a:latin typeface="Ubuntu Light"/>
                <a:ea typeface="Ubuntu Light"/>
                <a:cs typeface="Ubuntu Light"/>
                <a:sym typeface="Ubuntu Light"/>
              </a:defRPr>
            </a:lvl6pPr>
            <a:lvl7pPr lvl="6" rtl="0">
              <a:lnSpc>
                <a:spcPct val="100000"/>
              </a:lnSpc>
              <a:spcBef>
                <a:spcPts val="0"/>
              </a:spcBef>
              <a:spcAft>
                <a:spcPts val="0"/>
              </a:spcAft>
              <a:buSzPts val="1400"/>
              <a:buFont typeface="Ubuntu Light"/>
              <a:buNone/>
              <a:defRPr>
                <a:latin typeface="Ubuntu Light"/>
                <a:ea typeface="Ubuntu Light"/>
                <a:cs typeface="Ubuntu Light"/>
                <a:sym typeface="Ubuntu Light"/>
              </a:defRPr>
            </a:lvl7pPr>
            <a:lvl8pPr lvl="7" rtl="0">
              <a:lnSpc>
                <a:spcPct val="100000"/>
              </a:lnSpc>
              <a:spcBef>
                <a:spcPts val="0"/>
              </a:spcBef>
              <a:spcAft>
                <a:spcPts val="0"/>
              </a:spcAft>
              <a:buSzPts val="1400"/>
              <a:buFont typeface="Ubuntu Light"/>
              <a:buNone/>
              <a:defRPr>
                <a:latin typeface="Ubuntu Light"/>
                <a:ea typeface="Ubuntu Light"/>
                <a:cs typeface="Ubuntu Light"/>
                <a:sym typeface="Ubuntu Light"/>
              </a:defRPr>
            </a:lvl8pPr>
            <a:lvl9pPr lvl="8" rtl="0">
              <a:lnSpc>
                <a:spcPct val="100000"/>
              </a:lnSpc>
              <a:spcBef>
                <a:spcPts val="0"/>
              </a:spcBef>
              <a:spcAft>
                <a:spcPts val="0"/>
              </a:spcAft>
              <a:buSzPts val="1400"/>
              <a:buFont typeface="Ubuntu Light"/>
              <a:buNone/>
              <a:defRPr>
                <a:latin typeface="Ubuntu Light"/>
                <a:ea typeface="Ubuntu Light"/>
                <a:cs typeface="Ubuntu Light"/>
                <a:sym typeface="Ubuntu Light"/>
              </a:defRPr>
            </a:lvl9pPr>
          </a:lstStyle>
          <a:p/>
        </p:txBody>
      </p:sp>
      <p:sp>
        <p:nvSpPr>
          <p:cNvPr id="514" name="Google Shape;514;p67"/>
          <p:cNvSpPr/>
          <p:nvPr>
            <p:ph idx="5" type="pic"/>
          </p:nvPr>
        </p:nvSpPr>
        <p:spPr>
          <a:xfrm>
            <a:off x="933325" y="1524000"/>
            <a:ext cx="693000" cy="1116000"/>
          </a:xfrm>
          <a:prstGeom prst="rect">
            <a:avLst/>
          </a:prstGeom>
          <a:noFill/>
          <a:ln>
            <a:noFill/>
          </a:ln>
        </p:spPr>
      </p:sp>
      <p:sp>
        <p:nvSpPr>
          <p:cNvPr id="515" name="Google Shape;515;p67"/>
          <p:cNvSpPr txBox="1"/>
          <p:nvPr>
            <p:ph idx="6" type="title"/>
          </p:nvPr>
        </p:nvSpPr>
        <p:spPr>
          <a:xfrm>
            <a:off x="933325" y="913934"/>
            <a:ext cx="1080000" cy="3786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SzPts val="1200"/>
              <a:buFont typeface="Ubuntu Light"/>
              <a:buNone/>
              <a:defRPr sz="1200">
                <a:latin typeface="Ubuntu Light"/>
                <a:ea typeface="Ubuntu Light"/>
                <a:cs typeface="Ubuntu Light"/>
                <a:sym typeface="Ubuntu Light"/>
              </a:defRPr>
            </a:lvl1pPr>
            <a:lvl2pPr lvl="1" rtl="0">
              <a:lnSpc>
                <a:spcPct val="100000"/>
              </a:lnSpc>
              <a:spcBef>
                <a:spcPts val="0"/>
              </a:spcBef>
              <a:spcAft>
                <a:spcPts val="0"/>
              </a:spcAft>
              <a:buSzPts val="1400"/>
              <a:buFont typeface="Ubuntu Light"/>
              <a:buNone/>
              <a:defRPr>
                <a:latin typeface="Ubuntu Light"/>
                <a:ea typeface="Ubuntu Light"/>
                <a:cs typeface="Ubuntu Light"/>
                <a:sym typeface="Ubuntu Light"/>
              </a:defRPr>
            </a:lvl2pPr>
            <a:lvl3pPr lvl="2" rtl="0">
              <a:lnSpc>
                <a:spcPct val="100000"/>
              </a:lnSpc>
              <a:spcBef>
                <a:spcPts val="0"/>
              </a:spcBef>
              <a:spcAft>
                <a:spcPts val="0"/>
              </a:spcAft>
              <a:buSzPts val="1400"/>
              <a:buFont typeface="Ubuntu Light"/>
              <a:buNone/>
              <a:defRPr>
                <a:latin typeface="Ubuntu Light"/>
                <a:ea typeface="Ubuntu Light"/>
                <a:cs typeface="Ubuntu Light"/>
                <a:sym typeface="Ubuntu Light"/>
              </a:defRPr>
            </a:lvl3pPr>
            <a:lvl4pPr lvl="3" rtl="0">
              <a:lnSpc>
                <a:spcPct val="100000"/>
              </a:lnSpc>
              <a:spcBef>
                <a:spcPts val="0"/>
              </a:spcBef>
              <a:spcAft>
                <a:spcPts val="0"/>
              </a:spcAft>
              <a:buSzPts val="1400"/>
              <a:buFont typeface="Ubuntu Light"/>
              <a:buNone/>
              <a:defRPr>
                <a:latin typeface="Ubuntu Light"/>
                <a:ea typeface="Ubuntu Light"/>
                <a:cs typeface="Ubuntu Light"/>
                <a:sym typeface="Ubuntu Light"/>
              </a:defRPr>
            </a:lvl4pPr>
            <a:lvl5pPr lvl="4" rtl="0">
              <a:lnSpc>
                <a:spcPct val="100000"/>
              </a:lnSpc>
              <a:spcBef>
                <a:spcPts val="0"/>
              </a:spcBef>
              <a:spcAft>
                <a:spcPts val="0"/>
              </a:spcAft>
              <a:buSzPts val="1400"/>
              <a:buFont typeface="Ubuntu Light"/>
              <a:buNone/>
              <a:defRPr>
                <a:latin typeface="Ubuntu Light"/>
                <a:ea typeface="Ubuntu Light"/>
                <a:cs typeface="Ubuntu Light"/>
                <a:sym typeface="Ubuntu Light"/>
              </a:defRPr>
            </a:lvl5pPr>
            <a:lvl6pPr lvl="5" rtl="0">
              <a:lnSpc>
                <a:spcPct val="100000"/>
              </a:lnSpc>
              <a:spcBef>
                <a:spcPts val="0"/>
              </a:spcBef>
              <a:spcAft>
                <a:spcPts val="0"/>
              </a:spcAft>
              <a:buSzPts val="1400"/>
              <a:buFont typeface="Ubuntu Light"/>
              <a:buNone/>
              <a:defRPr>
                <a:latin typeface="Ubuntu Light"/>
                <a:ea typeface="Ubuntu Light"/>
                <a:cs typeface="Ubuntu Light"/>
                <a:sym typeface="Ubuntu Light"/>
              </a:defRPr>
            </a:lvl6pPr>
            <a:lvl7pPr lvl="6" rtl="0">
              <a:lnSpc>
                <a:spcPct val="100000"/>
              </a:lnSpc>
              <a:spcBef>
                <a:spcPts val="0"/>
              </a:spcBef>
              <a:spcAft>
                <a:spcPts val="0"/>
              </a:spcAft>
              <a:buSzPts val="1400"/>
              <a:buFont typeface="Ubuntu Light"/>
              <a:buNone/>
              <a:defRPr>
                <a:latin typeface="Ubuntu Light"/>
                <a:ea typeface="Ubuntu Light"/>
                <a:cs typeface="Ubuntu Light"/>
                <a:sym typeface="Ubuntu Light"/>
              </a:defRPr>
            </a:lvl7pPr>
            <a:lvl8pPr lvl="7" rtl="0">
              <a:lnSpc>
                <a:spcPct val="100000"/>
              </a:lnSpc>
              <a:spcBef>
                <a:spcPts val="0"/>
              </a:spcBef>
              <a:spcAft>
                <a:spcPts val="0"/>
              </a:spcAft>
              <a:buSzPts val="1400"/>
              <a:buFont typeface="Ubuntu Light"/>
              <a:buNone/>
              <a:defRPr>
                <a:latin typeface="Ubuntu Light"/>
                <a:ea typeface="Ubuntu Light"/>
                <a:cs typeface="Ubuntu Light"/>
                <a:sym typeface="Ubuntu Light"/>
              </a:defRPr>
            </a:lvl8pPr>
            <a:lvl9pPr lvl="8" rtl="0">
              <a:lnSpc>
                <a:spcPct val="100000"/>
              </a:lnSpc>
              <a:spcBef>
                <a:spcPts val="0"/>
              </a:spcBef>
              <a:spcAft>
                <a:spcPts val="0"/>
              </a:spcAft>
              <a:buSzPts val="1400"/>
              <a:buFont typeface="Ubuntu Light"/>
              <a:buNone/>
              <a:defRPr>
                <a:latin typeface="Ubuntu Light"/>
                <a:ea typeface="Ubuntu Light"/>
                <a:cs typeface="Ubuntu Light"/>
                <a:sym typeface="Ubuntu Light"/>
              </a:defRPr>
            </a:lvl9pPr>
          </a:lstStyle>
          <a:p/>
        </p:txBody>
      </p:sp>
      <p:sp>
        <p:nvSpPr>
          <p:cNvPr id="516" name="Google Shape;516;p67"/>
          <p:cNvSpPr txBox="1"/>
          <p:nvPr>
            <p:ph idx="7" type="title"/>
          </p:nvPr>
        </p:nvSpPr>
        <p:spPr>
          <a:xfrm>
            <a:off x="942775" y="265575"/>
            <a:ext cx="79404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517" name="Google Shape;517;p67"/>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cxnSp>
        <p:nvCxnSpPr>
          <p:cNvPr id="518" name="Google Shape;518;p67"/>
          <p:cNvCxnSpPr/>
          <p:nvPr/>
        </p:nvCxnSpPr>
        <p:spPr>
          <a:xfrm>
            <a:off x="933325" y="2827479"/>
            <a:ext cx="7919100" cy="0"/>
          </a:xfrm>
          <a:prstGeom prst="straightConnector1">
            <a:avLst/>
          </a:prstGeom>
          <a:noFill/>
          <a:ln cap="flat" cmpd="sng" w="9525">
            <a:solidFill>
              <a:srgbClr val="E5E5E5"/>
            </a:solidFill>
            <a:prstDash val="solid"/>
            <a:round/>
            <a:headEnd len="med" w="med" type="none"/>
            <a:tailEnd len="med" w="med" type="none"/>
          </a:ln>
        </p:spPr>
      </p:cxnSp>
      <p:sp>
        <p:nvSpPr>
          <p:cNvPr id="519" name="Google Shape;519;p67"/>
          <p:cNvSpPr/>
          <p:nvPr>
            <p:ph idx="8" type="pic"/>
          </p:nvPr>
        </p:nvSpPr>
        <p:spPr>
          <a:xfrm>
            <a:off x="2298800" y="1526788"/>
            <a:ext cx="693000" cy="1116000"/>
          </a:xfrm>
          <a:prstGeom prst="rect">
            <a:avLst/>
          </a:prstGeom>
          <a:noFill/>
          <a:ln>
            <a:noFill/>
          </a:ln>
        </p:spPr>
      </p:sp>
      <p:sp>
        <p:nvSpPr>
          <p:cNvPr id="520" name="Google Shape;520;p67"/>
          <p:cNvSpPr txBox="1"/>
          <p:nvPr>
            <p:ph idx="9" type="title"/>
          </p:nvPr>
        </p:nvSpPr>
        <p:spPr>
          <a:xfrm>
            <a:off x="2298800" y="916722"/>
            <a:ext cx="1080000" cy="3786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SzPts val="1200"/>
              <a:buFont typeface="Ubuntu Light"/>
              <a:buNone/>
              <a:defRPr sz="1200">
                <a:latin typeface="Ubuntu Light"/>
                <a:ea typeface="Ubuntu Light"/>
                <a:cs typeface="Ubuntu Light"/>
                <a:sym typeface="Ubuntu Light"/>
              </a:defRPr>
            </a:lvl1pPr>
            <a:lvl2pPr lvl="1" rtl="0">
              <a:lnSpc>
                <a:spcPct val="100000"/>
              </a:lnSpc>
              <a:spcBef>
                <a:spcPts val="0"/>
              </a:spcBef>
              <a:spcAft>
                <a:spcPts val="0"/>
              </a:spcAft>
              <a:buSzPts val="1400"/>
              <a:buFont typeface="Ubuntu Light"/>
              <a:buNone/>
              <a:defRPr>
                <a:latin typeface="Ubuntu Light"/>
                <a:ea typeface="Ubuntu Light"/>
                <a:cs typeface="Ubuntu Light"/>
                <a:sym typeface="Ubuntu Light"/>
              </a:defRPr>
            </a:lvl2pPr>
            <a:lvl3pPr lvl="2" rtl="0">
              <a:lnSpc>
                <a:spcPct val="100000"/>
              </a:lnSpc>
              <a:spcBef>
                <a:spcPts val="0"/>
              </a:spcBef>
              <a:spcAft>
                <a:spcPts val="0"/>
              </a:spcAft>
              <a:buSzPts val="1400"/>
              <a:buFont typeface="Ubuntu Light"/>
              <a:buNone/>
              <a:defRPr>
                <a:latin typeface="Ubuntu Light"/>
                <a:ea typeface="Ubuntu Light"/>
                <a:cs typeface="Ubuntu Light"/>
                <a:sym typeface="Ubuntu Light"/>
              </a:defRPr>
            </a:lvl3pPr>
            <a:lvl4pPr lvl="3" rtl="0">
              <a:lnSpc>
                <a:spcPct val="100000"/>
              </a:lnSpc>
              <a:spcBef>
                <a:spcPts val="0"/>
              </a:spcBef>
              <a:spcAft>
                <a:spcPts val="0"/>
              </a:spcAft>
              <a:buSzPts val="1400"/>
              <a:buFont typeface="Ubuntu Light"/>
              <a:buNone/>
              <a:defRPr>
                <a:latin typeface="Ubuntu Light"/>
                <a:ea typeface="Ubuntu Light"/>
                <a:cs typeface="Ubuntu Light"/>
                <a:sym typeface="Ubuntu Light"/>
              </a:defRPr>
            </a:lvl4pPr>
            <a:lvl5pPr lvl="4" rtl="0">
              <a:lnSpc>
                <a:spcPct val="100000"/>
              </a:lnSpc>
              <a:spcBef>
                <a:spcPts val="0"/>
              </a:spcBef>
              <a:spcAft>
                <a:spcPts val="0"/>
              </a:spcAft>
              <a:buSzPts val="1400"/>
              <a:buFont typeface="Ubuntu Light"/>
              <a:buNone/>
              <a:defRPr>
                <a:latin typeface="Ubuntu Light"/>
                <a:ea typeface="Ubuntu Light"/>
                <a:cs typeface="Ubuntu Light"/>
                <a:sym typeface="Ubuntu Light"/>
              </a:defRPr>
            </a:lvl5pPr>
            <a:lvl6pPr lvl="5" rtl="0">
              <a:lnSpc>
                <a:spcPct val="100000"/>
              </a:lnSpc>
              <a:spcBef>
                <a:spcPts val="0"/>
              </a:spcBef>
              <a:spcAft>
                <a:spcPts val="0"/>
              </a:spcAft>
              <a:buSzPts val="1400"/>
              <a:buFont typeface="Ubuntu Light"/>
              <a:buNone/>
              <a:defRPr>
                <a:latin typeface="Ubuntu Light"/>
                <a:ea typeface="Ubuntu Light"/>
                <a:cs typeface="Ubuntu Light"/>
                <a:sym typeface="Ubuntu Light"/>
              </a:defRPr>
            </a:lvl6pPr>
            <a:lvl7pPr lvl="6" rtl="0">
              <a:lnSpc>
                <a:spcPct val="100000"/>
              </a:lnSpc>
              <a:spcBef>
                <a:spcPts val="0"/>
              </a:spcBef>
              <a:spcAft>
                <a:spcPts val="0"/>
              </a:spcAft>
              <a:buSzPts val="1400"/>
              <a:buFont typeface="Ubuntu Light"/>
              <a:buNone/>
              <a:defRPr>
                <a:latin typeface="Ubuntu Light"/>
                <a:ea typeface="Ubuntu Light"/>
                <a:cs typeface="Ubuntu Light"/>
                <a:sym typeface="Ubuntu Light"/>
              </a:defRPr>
            </a:lvl7pPr>
            <a:lvl8pPr lvl="7" rtl="0">
              <a:lnSpc>
                <a:spcPct val="100000"/>
              </a:lnSpc>
              <a:spcBef>
                <a:spcPts val="0"/>
              </a:spcBef>
              <a:spcAft>
                <a:spcPts val="0"/>
              </a:spcAft>
              <a:buSzPts val="1400"/>
              <a:buFont typeface="Ubuntu Light"/>
              <a:buNone/>
              <a:defRPr>
                <a:latin typeface="Ubuntu Light"/>
                <a:ea typeface="Ubuntu Light"/>
                <a:cs typeface="Ubuntu Light"/>
                <a:sym typeface="Ubuntu Light"/>
              </a:defRPr>
            </a:lvl8pPr>
            <a:lvl9pPr lvl="8" rtl="0">
              <a:lnSpc>
                <a:spcPct val="100000"/>
              </a:lnSpc>
              <a:spcBef>
                <a:spcPts val="0"/>
              </a:spcBef>
              <a:spcAft>
                <a:spcPts val="0"/>
              </a:spcAft>
              <a:buSzPts val="1400"/>
              <a:buFont typeface="Ubuntu Light"/>
              <a:buNone/>
              <a:defRPr>
                <a:latin typeface="Ubuntu Light"/>
                <a:ea typeface="Ubuntu Light"/>
                <a:cs typeface="Ubuntu Light"/>
                <a:sym typeface="Ubuntu Light"/>
              </a:defRPr>
            </a:lvl9pPr>
          </a:lstStyle>
          <a:p/>
        </p:txBody>
      </p:sp>
      <p:sp>
        <p:nvSpPr>
          <p:cNvPr id="521" name="Google Shape;521;p67"/>
          <p:cNvSpPr/>
          <p:nvPr>
            <p:ph idx="13" type="pic"/>
          </p:nvPr>
        </p:nvSpPr>
        <p:spPr>
          <a:xfrm>
            <a:off x="3648689" y="1526775"/>
            <a:ext cx="693000" cy="1116000"/>
          </a:xfrm>
          <a:prstGeom prst="rect">
            <a:avLst/>
          </a:prstGeom>
          <a:noFill/>
          <a:ln>
            <a:noFill/>
          </a:ln>
        </p:spPr>
      </p:sp>
      <p:sp>
        <p:nvSpPr>
          <p:cNvPr id="522" name="Google Shape;522;p67"/>
          <p:cNvSpPr txBox="1"/>
          <p:nvPr>
            <p:ph idx="14" type="title"/>
          </p:nvPr>
        </p:nvSpPr>
        <p:spPr>
          <a:xfrm>
            <a:off x="3648689" y="916709"/>
            <a:ext cx="1080000" cy="3786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SzPts val="1200"/>
              <a:buFont typeface="Ubuntu Light"/>
              <a:buNone/>
              <a:defRPr sz="1200">
                <a:latin typeface="Ubuntu Light"/>
                <a:ea typeface="Ubuntu Light"/>
                <a:cs typeface="Ubuntu Light"/>
                <a:sym typeface="Ubuntu Light"/>
              </a:defRPr>
            </a:lvl1pPr>
            <a:lvl2pPr lvl="1" rtl="0">
              <a:lnSpc>
                <a:spcPct val="100000"/>
              </a:lnSpc>
              <a:spcBef>
                <a:spcPts val="0"/>
              </a:spcBef>
              <a:spcAft>
                <a:spcPts val="0"/>
              </a:spcAft>
              <a:buSzPts val="1400"/>
              <a:buFont typeface="Ubuntu Light"/>
              <a:buNone/>
              <a:defRPr>
                <a:latin typeface="Ubuntu Light"/>
                <a:ea typeface="Ubuntu Light"/>
                <a:cs typeface="Ubuntu Light"/>
                <a:sym typeface="Ubuntu Light"/>
              </a:defRPr>
            </a:lvl2pPr>
            <a:lvl3pPr lvl="2" rtl="0">
              <a:lnSpc>
                <a:spcPct val="100000"/>
              </a:lnSpc>
              <a:spcBef>
                <a:spcPts val="0"/>
              </a:spcBef>
              <a:spcAft>
                <a:spcPts val="0"/>
              </a:spcAft>
              <a:buSzPts val="1400"/>
              <a:buFont typeface="Ubuntu Light"/>
              <a:buNone/>
              <a:defRPr>
                <a:latin typeface="Ubuntu Light"/>
                <a:ea typeface="Ubuntu Light"/>
                <a:cs typeface="Ubuntu Light"/>
                <a:sym typeface="Ubuntu Light"/>
              </a:defRPr>
            </a:lvl3pPr>
            <a:lvl4pPr lvl="3" rtl="0">
              <a:lnSpc>
                <a:spcPct val="100000"/>
              </a:lnSpc>
              <a:spcBef>
                <a:spcPts val="0"/>
              </a:spcBef>
              <a:spcAft>
                <a:spcPts val="0"/>
              </a:spcAft>
              <a:buSzPts val="1400"/>
              <a:buFont typeface="Ubuntu Light"/>
              <a:buNone/>
              <a:defRPr>
                <a:latin typeface="Ubuntu Light"/>
                <a:ea typeface="Ubuntu Light"/>
                <a:cs typeface="Ubuntu Light"/>
                <a:sym typeface="Ubuntu Light"/>
              </a:defRPr>
            </a:lvl4pPr>
            <a:lvl5pPr lvl="4" rtl="0">
              <a:lnSpc>
                <a:spcPct val="100000"/>
              </a:lnSpc>
              <a:spcBef>
                <a:spcPts val="0"/>
              </a:spcBef>
              <a:spcAft>
                <a:spcPts val="0"/>
              </a:spcAft>
              <a:buSzPts val="1400"/>
              <a:buFont typeface="Ubuntu Light"/>
              <a:buNone/>
              <a:defRPr>
                <a:latin typeface="Ubuntu Light"/>
                <a:ea typeface="Ubuntu Light"/>
                <a:cs typeface="Ubuntu Light"/>
                <a:sym typeface="Ubuntu Light"/>
              </a:defRPr>
            </a:lvl5pPr>
            <a:lvl6pPr lvl="5" rtl="0">
              <a:lnSpc>
                <a:spcPct val="100000"/>
              </a:lnSpc>
              <a:spcBef>
                <a:spcPts val="0"/>
              </a:spcBef>
              <a:spcAft>
                <a:spcPts val="0"/>
              </a:spcAft>
              <a:buSzPts val="1400"/>
              <a:buFont typeface="Ubuntu Light"/>
              <a:buNone/>
              <a:defRPr>
                <a:latin typeface="Ubuntu Light"/>
                <a:ea typeface="Ubuntu Light"/>
                <a:cs typeface="Ubuntu Light"/>
                <a:sym typeface="Ubuntu Light"/>
              </a:defRPr>
            </a:lvl6pPr>
            <a:lvl7pPr lvl="6" rtl="0">
              <a:lnSpc>
                <a:spcPct val="100000"/>
              </a:lnSpc>
              <a:spcBef>
                <a:spcPts val="0"/>
              </a:spcBef>
              <a:spcAft>
                <a:spcPts val="0"/>
              </a:spcAft>
              <a:buSzPts val="1400"/>
              <a:buFont typeface="Ubuntu Light"/>
              <a:buNone/>
              <a:defRPr>
                <a:latin typeface="Ubuntu Light"/>
                <a:ea typeface="Ubuntu Light"/>
                <a:cs typeface="Ubuntu Light"/>
                <a:sym typeface="Ubuntu Light"/>
              </a:defRPr>
            </a:lvl7pPr>
            <a:lvl8pPr lvl="7" rtl="0">
              <a:lnSpc>
                <a:spcPct val="100000"/>
              </a:lnSpc>
              <a:spcBef>
                <a:spcPts val="0"/>
              </a:spcBef>
              <a:spcAft>
                <a:spcPts val="0"/>
              </a:spcAft>
              <a:buSzPts val="1400"/>
              <a:buFont typeface="Ubuntu Light"/>
              <a:buNone/>
              <a:defRPr>
                <a:latin typeface="Ubuntu Light"/>
                <a:ea typeface="Ubuntu Light"/>
                <a:cs typeface="Ubuntu Light"/>
                <a:sym typeface="Ubuntu Light"/>
              </a:defRPr>
            </a:lvl8pPr>
            <a:lvl9pPr lvl="8" rtl="0">
              <a:lnSpc>
                <a:spcPct val="100000"/>
              </a:lnSpc>
              <a:spcBef>
                <a:spcPts val="0"/>
              </a:spcBef>
              <a:spcAft>
                <a:spcPts val="0"/>
              </a:spcAft>
              <a:buSzPts val="1400"/>
              <a:buFont typeface="Ubuntu Light"/>
              <a:buNone/>
              <a:defRPr>
                <a:latin typeface="Ubuntu Light"/>
                <a:ea typeface="Ubuntu Light"/>
                <a:cs typeface="Ubuntu Light"/>
                <a:sym typeface="Ubuntu Light"/>
              </a:defRPr>
            </a:lvl9pPr>
          </a:lstStyle>
          <a:p/>
        </p:txBody>
      </p:sp>
      <p:sp>
        <p:nvSpPr>
          <p:cNvPr id="523" name="Google Shape;523;p67"/>
          <p:cNvSpPr/>
          <p:nvPr>
            <p:ph idx="15" type="pic"/>
          </p:nvPr>
        </p:nvSpPr>
        <p:spPr>
          <a:xfrm>
            <a:off x="5006370" y="1526788"/>
            <a:ext cx="693000" cy="1116000"/>
          </a:xfrm>
          <a:prstGeom prst="rect">
            <a:avLst/>
          </a:prstGeom>
          <a:noFill/>
          <a:ln>
            <a:noFill/>
          </a:ln>
        </p:spPr>
      </p:sp>
      <p:sp>
        <p:nvSpPr>
          <p:cNvPr id="524" name="Google Shape;524;p67"/>
          <p:cNvSpPr txBox="1"/>
          <p:nvPr>
            <p:ph idx="16" type="title"/>
          </p:nvPr>
        </p:nvSpPr>
        <p:spPr>
          <a:xfrm>
            <a:off x="5006370" y="916722"/>
            <a:ext cx="1080000" cy="3786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SzPts val="1200"/>
              <a:buFont typeface="Ubuntu Light"/>
              <a:buNone/>
              <a:defRPr sz="1200">
                <a:latin typeface="Ubuntu Light"/>
                <a:ea typeface="Ubuntu Light"/>
                <a:cs typeface="Ubuntu Light"/>
                <a:sym typeface="Ubuntu Light"/>
              </a:defRPr>
            </a:lvl1pPr>
            <a:lvl2pPr lvl="1" rtl="0">
              <a:lnSpc>
                <a:spcPct val="100000"/>
              </a:lnSpc>
              <a:spcBef>
                <a:spcPts val="0"/>
              </a:spcBef>
              <a:spcAft>
                <a:spcPts val="0"/>
              </a:spcAft>
              <a:buSzPts val="1400"/>
              <a:buFont typeface="Ubuntu Light"/>
              <a:buNone/>
              <a:defRPr>
                <a:latin typeface="Ubuntu Light"/>
                <a:ea typeface="Ubuntu Light"/>
                <a:cs typeface="Ubuntu Light"/>
                <a:sym typeface="Ubuntu Light"/>
              </a:defRPr>
            </a:lvl2pPr>
            <a:lvl3pPr lvl="2" rtl="0">
              <a:lnSpc>
                <a:spcPct val="100000"/>
              </a:lnSpc>
              <a:spcBef>
                <a:spcPts val="0"/>
              </a:spcBef>
              <a:spcAft>
                <a:spcPts val="0"/>
              </a:spcAft>
              <a:buSzPts val="1400"/>
              <a:buFont typeface="Ubuntu Light"/>
              <a:buNone/>
              <a:defRPr>
                <a:latin typeface="Ubuntu Light"/>
                <a:ea typeface="Ubuntu Light"/>
                <a:cs typeface="Ubuntu Light"/>
                <a:sym typeface="Ubuntu Light"/>
              </a:defRPr>
            </a:lvl3pPr>
            <a:lvl4pPr lvl="3" rtl="0">
              <a:lnSpc>
                <a:spcPct val="100000"/>
              </a:lnSpc>
              <a:spcBef>
                <a:spcPts val="0"/>
              </a:spcBef>
              <a:spcAft>
                <a:spcPts val="0"/>
              </a:spcAft>
              <a:buSzPts val="1400"/>
              <a:buFont typeface="Ubuntu Light"/>
              <a:buNone/>
              <a:defRPr>
                <a:latin typeface="Ubuntu Light"/>
                <a:ea typeface="Ubuntu Light"/>
                <a:cs typeface="Ubuntu Light"/>
                <a:sym typeface="Ubuntu Light"/>
              </a:defRPr>
            </a:lvl4pPr>
            <a:lvl5pPr lvl="4" rtl="0">
              <a:lnSpc>
                <a:spcPct val="100000"/>
              </a:lnSpc>
              <a:spcBef>
                <a:spcPts val="0"/>
              </a:spcBef>
              <a:spcAft>
                <a:spcPts val="0"/>
              </a:spcAft>
              <a:buSzPts val="1400"/>
              <a:buFont typeface="Ubuntu Light"/>
              <a:buNone/>
              <a:defRPr>
                <a:latin typeface="Ubuntu Light"/>
                <a:ea typeface="Ubuntu Light"/>
                <a:cs typeface="Ubuntu Light"/>
                <a:sym typeface="Ubuntu Light"/>
              </a:defRPr>
            </a:lvl5pPr>
            <a:lvl6pPr lvl="5" rtl="0">
              <a:lnSpc>
                <a:spcPct val="100000"/>
              </a:lnSpc>
              <a:spcBef>
                <a:spcPts val="0"/>
              </a:spcBef>
              <a:spcAft>
                <a:spcPts val="0"/>
              </a:spcAft>
              <a:buSzPts val="1400"/>
              <a:buFont typeface="Ubuntu Light"/>
              <a:buNone/>
              <a:defRPr>
                <a:latin typeface="Ubuntu Light"/>
                <a:ea typeface="Ubuntu Light"/>
                <a:cs typeface="Ubuntu Light"/>
                <a:sym typeface="Ubuntu Light"/>
              </a:defRPr>
            </a:lvl6pPr>
            <a:lvl7pPr lvl="6" rtl="0">
              <a:lnSpc>
                <a:spcPct val="100000"/>
              </a:lnSpc>
              <a:spcBef>
                <a:spcPts val="0"/>
              </a:spcBef>
              <a:spcAft>
                <a:spcPts val="0"/>
              </a:spcAft>
              <a:buSzPts val="1400"/>
              <a:buFont typeface="Ubuntu Light"/>
              <a:buNone/>
              <a:defRPr>
                <a:latin typeface="Ubuntu Light"/>
                <a:ea typeface="Ubuntu Light"/>
                <a:cs typeface="Ubuntu Light"/>
                <a:sym typeface="Ubuntu Light"/>
              </a:defRPr>
            </a:lvl7pPr>
            <a:lvl8pPr lvl="7" rtl="0">
              <a:lnSpc>
                <a:spcPct val="100000"/>
              </a:lnSpc>
              <a:spcBef>
                <a:spcPts val="0"/>
              </a:spcBef>
              <a:spcAft>
                <a:spcPts val="0"/>
              </a:spcAft>
              <a:buSzPts val="1400"/>
              <a:buFont typeface="Ubuntu Light"/>
              <a:buNone/>
              <a:defRPr>
                <a:latin typeface="Ubuntu Light"/>
                <a:ea typeface="Ubuntu Light"/>
                <a:cs typeface="Ubuntu Light"/>
                <a:sym typeface="Ubuntu Light"/>
              </a:defRPr>
            </a:lvl8pPr>
            <a:lvl9pPr lvl="8" rtl="0">
              <a:lnSpc>
                <a:spcPct val="100000"/>
              </a:lnSpc>
              <a:spcBef>
                <a:spcPts val="0"/>
              </a:spcBef>
              <a:spcAft>
                <a:spcPts val="0"/>
              </a:spcAft>
              <a:buSzPts val="1400"/>
              <a:buFont typeface="Ubuntu Light"/>
              <a:buNone/>
              <a:defRPr>
                <a:latin typeface="Ubuntu Light"/>
                <a:ea typeface="Ubuntu Light"/>
                <a:cs typeface="Ubuntu Light"/>
                <a:sym typeface="Ubuntu Light"/>
              </a:defRPr>
            </a:lvl9pPr>
          </a:lstStyle>
          <a:p/>
        </p:txBody>
      </p:sp>
      <p:sp>
        <p:nvSpPr>
          <p:cNvPr id="525" name="Google Shape;525;p67"/>
          <p:cNvSpPr/>
          <p:nvPr>
            <p:ph idx="17" type="pic"/>
          </p:nvPr>
        </p:nvSpPr>
        <p:spPr>
          <a:xfrm>
            <a:off x="6364052" y="1526775"/>
            <a:ext cx="693000" cy="1116000"/>
          </a:xfrm>
          <a:prstGeom prst="rect">
            <a:avLst/>
          </a:prstGeom>
          <a:noFill/>
          <a:ln>
            <a:noFill/>
          </a:ln>
        </p:spPr>
      </p:sp>
      <p:sp>
        <p:nvSpPr>
          <p:cNvPr id="526" name="Google Shape;526;p67"/>
          <p:cNvSpPr txBox="1"/>
          <p:nvPr>
            <p:ph idx="18" type="title"/>
          </p:nvPr>
        </p:nvSpPr>
        <p:spPr>
          <a:xfrm>
            <a:off x="6364052" y="916709"/>
            <a:ext cx="1080000" cy="3786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SzPts val="1200"/>
              <a:buFont typeface="Ubuntu Light"/>
              <a:buNone/>
              <a:defRPr sz="1200">
                <a:latin typeface="Ubuntu Light"/>
                <a:ea typeface="Ubuntu Light"/>
                <a:cs typeface="Ubuntu Light"/>
                <a:sym typeface="Ubuntu Light"/>
              </a:defRPr>
            </a:lvl1pPr>
            <a:lvl2pPr lvl="1" rtl="0">
              <a:lnSpc>
                <a:spcPct val="100000"/>
              </a:lnSpc>
              <a:spcBef>
                <a:spcPts val="0"/>
              </a:spcBef>
              <a:spcAft>
                <a:spcPts val="0"/>
              </a:spcAft>
              <a:buSzPts val="1400"/>
              <a:buFont typeface="Ubuntu Light"/>
              <a:buNone/>
              <a:defRPr>
                <a:latin typeface="Ubuntu Light"/>
                <a:ea typeface="Ubuntu Light"/>
                <a:cs typeface="Ubuntu Light"/>
                <a:sym typeface="Ubuntu Light"/>
              </a:defRPr>
            </a:lvl2pPr>
            <a:lvl3pPr lvl="2" rtl="0">
              <a:lnSpc>
                <a:spcPct val="100000"/>
              </a:lnSpc>
              <a:spcBef>
                <a:spcPts val="0"/>
              </a:spcBef>
              <a:spcAft>
                <a:spcPts val="0"/>
              </a:spcAft>
              <a:buSzPts val="1400"/>
              <a:buFont typeface="Ubuntu Light"/>
              <a:buNone/>
              <a:defRPr>
                <a:latin typeface="Ubuntu Light"/>
                <a:ea typeface="Ubuntu Light"/>
                <a:cs typeface="Ubuntu Light"/>
                <a:sym typeface="Ubuntu Light"/>
              </a:defRPr>
            </a:lvl3pPr>
            <a:lvl4pPr lvl="3" rtl="0">
              <a:lnSpc>
                <a:spcPct val="100000"/>
              </a:lnSpc>
              <a:spcBef>
                <a:spcPts val="0"/>
              </a:spcBef>
              <a:spcAft>
                <a:spcPts val="0"/>
              </a:spcAft>
              <a:buSzPts val="1400"/>
              <a:buFont typeface="Ubuntu Light"/>
              <a:buNone/>
              <a:defRPr>
                <a:latin typeface="Ubuntu Light"/>
                <a:ea typeface="Ubuntu Light"/>
                <a:cs typeface="Ubuntu Light"/>
                <a:sym typeface="Ubuntu Light"/>
              </a:defRPr>
            </a:lvl4pPr>
            <a:lvl5pPr lvl="4" rtl="0">
              <a:lnSpc>
                <a:spcPct val="100000"/>
              </a:lnSpc>
              <a:spcBef>
                <a:spcPts val="0"/>
              </a:spcBef>
              <a:spcAft>
                <a:spcPts val="0"/>
              </a:spcAft>
              <a:buSzPts val="1400"/>
              <a:buFont typeface="Ubuntu Light"/>
              <a:buNone/>
              <a:defRPr>
                <a:latin typeface="Ubuntu Light"/>
                <a:ea typeface="Ubuntu Light"/>
                <a:cs typeface="Ubuntu Light"/>
                <a:sym typeface="Ubuntu Light"/>
              </a:defRPr>
            </a:lvl5pPr>
            <a:lvl6pPr lvl="5" rtl="0">
              <a:lnSpc>
                <a:spcPct val="100000"/>
              </a:lnSpc>
              <a:spcBef>
                <a:spcPts val="0"/>
              </a:spcBef>
              <a:spcAft>
                <a:spcPts val="0"/>
              </a:spcAft>
              <a:buSzPts val="1400"/>
              <a:buFont typeface="Ubuntu Light"/>
              <a:buNone/>
              <a:defRPr>
                <a:latin typeface="Ubuntu Light"/>
                <a:ea typeface="Ubuntu Light"/>
                <a:cs typeface="Ubuntu Light"/>
                <a:sym typeface="Ubuntu Light"/>
              </a:defRPr>
            </a:lvl6pPr>
            <a:lvl7pPr lvl="6" rtl="0">
              <a:lnSpc>
                <a:spcPct val="100000"/>
              </a:lnSpc>
              <a:spcBef>
                <a:spcPts val="0"/>
              </a:spcBef>
              <a:spcAft>
                <a:spcPts val="0"/>
              </a:spcAft>
              <a:buSzPts val="1400"/>
              <a:buFont typeface="Ubuntu Light"/>
              <a:buNone/>
              <a:defRPr>
                <a:latin typeface="Ubuntu Light"/>
                <a:ea typeface="Ubuntu Light"/>
                <a:cs typeface="Ubuntu Light"/>
                <a:sym typeface="Ubuntu Light"/>
              </a:defRPr>
            </a:lvl7pPr>
            <a:lvl8pPr lvl="7" rtl="0">
              <a:lnSpc>
                <a:spcPct val="100000"/>
              </a:lnSpc>
              <a:spcBef>
                <a:spcPts val="0"/>
              </a:spcBef>
              <a:spcAft>
                <a:spcPts val="0"/>
              </a:spcAft>
              <a:buSzPts val="1400"/>
              <a:buFont typeface="Ubuntu Light"/>
              <a:buNone/>
              <a:defRPr>
                <a:latin typeface="Ubuntu Light"/>
                <a:ea typeface="Ubuntu Light"/>
                <a:cs typeface="Ubuntu Light"/>
                <a:sym typeface="Ubuntu Light"/>
              </a:defRPr>
            </a:lvl8pPr>
            <a:lvl9pPr lvl="8" rtl="0">
              <a:lnSpc>
                <a:spcPct val="100000"/>
              </a:lnSpc>
              <a:spcBef>
                <a:spcPts val="0"/>
              </a:spcBef>
              <a:spcAft>
                <a:spcPts val="0"/>
              </a:spcAft>
              <a:buSzPts val="1400"/>
              <a:buFont typeface="Ubuntu Light"/>
              <a:buNone/>
              <a:defRPr>
                <a:latin typeface="Ubuntu Light"/>
                <a:ea typeface="Ubuntu Light"/>
                <a:cs typeface="Ubuntu Light"/>
                <a:sym typeface="Ubuntu Light"/>
              </a:defRPr>
            </a:lvl9pPr>
          </a:lstStyle>
          <a:p/>
        </p:txBody>
      </p:sp>
      <p:sp>
        <p:nvSpPr>
          <p:cNvPr id="527" name="Google Shape;527;p67"/>
          <p:cNvSpPr/>
          <p:nvPr>
            <p:ph idx="19" type="pic"/>
          </p:nvPr>
        </p:nvSpPr>
        <p:spPr>
          <a:xfrm>
            <a:off x="7721734" y="1526775"/>
            <a:ext cx="693000" cy="1116000"/>
          </a:xfrm>
          <a:prstGeom prst="rect">
            <a:avLst/>
          </a:prstGeom>
          <a:noFill/>
          <a:ln>
            <a:noFill/>
          </a:ln>
        </p:spPr>
      </p:sp>
      <p:sp>
        <p:nvSpPr>
          <p:cNvPr id="528" name="Google Shape;528;p67"/>
          <p:cNvSpPr txBox="1"/>
          <p:nvPr>
            <p:ph idx="20" type="title"/>
          </p:nvPr>
        </p:nvSpPr>
        <p:spPr>
          <a:xfrm>
            <a:off x="7721734" y="916709"/>
            <a:ext cx="1080000" cy="3786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SzPts val="1200"/>
              <a:buFont typeface="Ubuntu Light"/>
              <a:buNone/>
              <a:defRPr sz="1200">
                <a:latin typeface="Ubuntu Light"/>
                <a:ea typeface="Ubuntu Light"/>
                <a:cs typeface="Ubuntu Light"/>
                <a:sym typeface="Ubuntu Light"/>
              </a:defRPr>
            </a:lvl1pPr>
            <a:lvl2pPr lvl="1" rtl="0">
              <a:lnSpc>
                <a:spcPct val="100000"/>
              </a:lnSpc>
              <a:spcBef>
                <a:spcPts val="0"/>
              </a:spcBef>
              <a:spcAft>
                <a:spcPts val="0"/>
              </a:spcAft>
              <a:buSzPts val="1400"/>
              <a:buFont typeface="Ubuntu Light"/>
              <a:buNone/>
              <a:defRPr>
                <a:latin typeface="Ubuntu Light"/>
                <a:ea typeface="Ubuntu Light"/>
                <a:cs typeface="Ubuntu Light"/>
                <a:sym typeface="Ubuntu Light"/>
              </a:defRPr>
            </a:lvl2pPr>
            <a:lvl3pPr lvl="2" rtl="0">
              <a:lnSpc>
                <a:spcPct val="100000"/>
              </a:lnSpc>
              <a:spcBef>
                <a:spcPts val="0"/>
              </a:spcBef>
              <a:spcAft>
                <a:spcPts val="0"/>
              </a:spcAft>
              <a:buSzPts val="1400"/>
              <a:buFont typeface="Ubuntu Light"/>
              <a:buNone/>
              <a:defRPr>
                <a:latin typeface="Ubuntu Light"/>
                <a:ea typeface="Ubuntu Light"/>
                <a:cs typeface="Ubuntu Light"/>
                <a:sym typeface="Ubuntu Light"/>
              </a:defRPr>
            </a:lvl3pPr>
            <a:lvl4pPr lvl="3" rtl="0">
              <a:lnSpc>
                <a:spcPct val="100000"/>
              </a:lnSpc>
              <a:spcBef>
                <a:spcPts val="0"/>
              </a:spcBef>
              <a:spcAft>
                <a:spcPts val="0"/>
              </a:spcAft>
              <a:buSzPts val="1400"/>
              <a:buFont typeface="Ubuntu Light"/>
              <a:buNone/>
              <a:defRPr>
                <a:latin typeface="Ubuntu Light"/>
                <a:ea typeface="Ubuntu Light"/>
                <a:cs typeface="Ubuntu Light"/>
                <a:sym typeface="Ubuntu Light"/>
              </a:defRPr>
            </a:lvl4pPr>
            <a:lvl5pPr lvl="4" rtl="0">
              <a:lnSpc>
                <a:spcPct val="100000"/>
              </a:lnSpc>
              <a:spcBef>
                <a:spcPts val="0"/>
              </a:spcBef>
              <a:spcAft>
                <a:spcPts val="0"/>
              </a:spcAft>
              <a:buSzPts val="1400"/>
              <a:buFont typeface="Ubuntu Light"/>
              <a:buNone/>
              <a:defRPr>
                <a:latin typeface="Ubuntu Light"/>
                <a:ea typeface="Ubuntu Light"/>
                <a:cs typeface="Ubuntu Light"/>
                <a:sym typeface="Ubuntu Light"/>
              </a:defRPr>
            </a:lvl5pPr>
            <a:lvl6pPr lvl="5" rtl="0">
              <a:lnSpc>
                <a:spcPct val="100000"/>
              </a:lnSpc>
              <a:spcBef>
                <a:spcPts val="0"/>
              </a:spcBef>
              <a:spcAft>
                <a:spcPts val="0"/>
              </a:spcAft>
              <a:buSzPts val="1400"/>
              <a:buFont typeface="Ubuntu Light"/>
              <a:buNone/>
              <a:defRPr>
                <a:latin typeface="Ubuntu Light"/>
                <a:ea typeface="Ubuntu Light"/>
                <a:cs typeface="Ubuntu Light"/>
                <a:sym typeface="Ubuntu Light"/>
              </a:defRPr>
            </a:lvl6pPr>
            <a:lvl7pPr lvl="6" rtl="0">
              <a:lnSpc>
                <a:spcPct val="100000"/>
              </a:lnSpc>
              <a:spcBef>
                <a:spcPts val="0"/>
              </a:spcBef>
              <a:spcAft>
                <a:spcPts val="0"/>
              </a:spcAft>
              <a:buSzPts val="1400"/>
              <a:buFont typeface="Ubuntu Light"/>
              <a:buNone/>
              <a:defRPr>
                <a:latin typeface="Ubuntu Light"/>
                <a:ea typeface="Ubuntu Light"/>
                <a:cs typeface="Ubuntu Light"/>
                <a:sym typeface="Ubuntu Light"/>
              </a:defRPr>
            </a:lvl7pPr>
            <a:lvl8pPr lvl="7" rtl="0">
              <a:lnSpc>
                <a:spcPct val="100000"/>
              </a:lnSpc>
              <a:spcBef>
                <a:spcPts val="0"/>
              </a:spcBef>
              <a:spcAft>
                <a:spcPts val="0"/>
              </a:spcAft>
              <a:buSzPts val="1400"/>
              <a:buFont typeface="Ubuntu Light"/>
              <a:buNone/>
              <a:defRPr>
                <a:latin typeface="Ubuntu Light"/>
                <a:ea typeface="Ubuntu Light"/>
                <a:cs typeface="Ubuntu Light"/>
                <a:sym typeface="Ubuntu Light"/>
              </a:defRPr>
            </a:lvl8pPr>
            <a:lvl9pPr lvl="8" rtl="0">
              <a:lnSpc>
                <a:spcPct val="100000"/>
              </a:lnSpc>
              <a:spcBef>
                <a:spcPts val="0"/>
              </a:spcBef>
              <a:spcAft>
                <a:spcPts val="0"/>
              </a:spcAft>
              <a:buSzPts val="1400"/>
              <a:buFont typeface="Ubuntu Light"/>
              <a:buNone/>
              <a:defRPr>
                <a:latin typeface="Ubuntu Light"/>
                <a:ea typeface="Ubuntu Light"/>
                <a:cs typeface="Ubuntu Light"/>
                <a:sym typeface="Ubuntu Light"/>
              </a:defRPr>
            </a:lvl9pPr>
          </a:lstStyle>
          <a:p/>
        </p:txBody>
      </p:sp>
      <p:sp>
        <p:nvSpPr>
          <p:cNvPr id="529" name="Google Shape;529;p67"/>
          <p:cNvSpPr/>
          <p:nvPr>
            <p:ph idx="21" type="pic"/>
          </p:nvPr>
        </p:nvSpPr>
        <p:spPr>
          <a:xfrm>
            <a:off x="3648689" y="3506325"/>
            <a:ext cx="693000" cy="1116000"/>
          </a:xfrm>
          <a:prstGeom prst="rect">
            <a:avLst/>
          </a:prstGeom>
          <a:noFill/>
          <a:ln>
            <a:noFill/>
          </a:ln>
        </p:spPr>
      </p:sp>
      <p:sp>
        <p:nvSpPr>
          <p:cNvPr id="530" name="Google Shape;530;p67"/>
          <p:cNvSpPr txBox="1"/>
          <p:nvPr>
            <p:ph idx="22" type="title"/>
          </p:nvPr>
        </p:nvSpPr>
        <p:spPr>
          <a:xfrm>
            <a:off x="3648689" y="2896260"/>
            <a:ext cx="1080000" cy="3786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SzPts val="1200"/>
              <a:buFont typeface="Ubuntu Light"/>
              <a:buNone/>
              <a:defRPr sz="1200">
                <a:latin typeface="Ubuntu Light"/>
                <a:ea typeface="Ubuntu Light"/>
                <a:cs typeface="Ubuntu Light"/>
                <a:sym typeface="Ubuntu Light"/>
              </a:defRPr>
            </a:lvl1pPr>
            <a:lvl2pPr lvl="1" rtl="0">
              <a:lnSpc>
                <a:spcPct val="100000"/>
              </a:lnSpc>
              <a:spcBef>
                <a:spcPts val="0"/>
              </a:spcBef>
              <a:spcAft>
                <a:spcPts val="0"/>
              </a:spcAft>
              <a:buSzPts val="1400"/>
              <a:buFont typeface="Ubuntu Light"/>
              <a:buNone/>
              <a:defRPr>
                <a:latin typeface="Ubuntu Light"/>
                <a:ea typeface="Ubuntu Light"/>
                <a:cs typeface="Ubuntu Light"/>
                <a:sym typeface="Ubuntu Light"/>
              </a:defRPr>
            </a:lvl2pPr>
            <a:lvl3pPr lvl="2" rtl="0">
              <a:lnSpc>
                <a:spcPct val="100000"/>
              </a:lnSpc>
              <a:spcBef>
                <a:spcPts val="0"/>
              </a:spcBef>
              <a:spcAft>
                <a:spcPts val="0"/>
              </a:spcAft>
              <a:buSzPts val="1400"/>
              <a:buFont typeface="Ubuntu Light"/>
              <a:buNone/>
              <a:defRPr>
                <a:latin typeface="Ubuntu Light"/>
                <a:ea typeface="Ubuntu Light"/>
                <a:cs typeface="Ubuntu Light"/>
                <a:sym typeface="Ubuntu Light"/>
              </a:defRPr>
            </a:lvl3pPr>
            <a:lvl4pPr lvl="3" rtl="0">
              <a:lnSpc>
                <a:spcPct val="100000"/>
              </a:lnSpc>
              <a:spcBef>
                <a:spcPts val="0"/>
              </a:spcBef>
              <a:spcAft>
                <a:spcPts val="0"/>
              </a:spcAft>
              <a:buSzPts val="1400"/>
              <a:buFont typeface="Ubuntu Light"/>
              <a:buNone/>
              <a:defRPr>
                <a:latin typeface="Ubuntu Light"/>
                <a:ea typeface="Ubuntu Light"/>
                <a:cs typeface="Ubuntu Light"/>
                <a:sym typeface="Ubuntu Light"/>
              </a:defRPr>
            </a:lvl4pPr>
            <a:lvl5pPr lvl="4" rtl="0">
              <a:lnSpc>
                <a:spcPct val="100000"/>
              </a:lnSpc>
              <a:spcBef>
                <a:spcPts val="0"/>
              </a:spcBef>
              <a:spcAft>
                <a:spcPts val="0"/>
              </a:spcAft>
              <a:buSzPts val="1400"/>
              <a:buFont typeface="Ubuntu Light"/>
              <a:buNone/>
              <a:defRPr>
                <a:latin typeface="Ubuntu Light"/>
                <a:ea typeface="Ubuntu Light"/>
                <a:cs typeface="Ubuntu Light"/>
                <a:sym typeface="Ubuntu Light"/>
              </a:defRPr>
            </a:lvl5pPr>
            <a:lvl6pPr lvl="5" rtl="0">
              <a:lnSpc>
                <a:spcPct val="100000"/>
              </a:lnSpc>
              <a:spcBef>
                <a:spcPts val="0"/>
              </a:spcBef>
              <a:spcAft>
                <a:spcPts val="0"/>
              </a:spcAft>
              <a:buSzPts val="1400"/>
              <a:buFont typeface="Ubuntu Light"/>
              <a:buNone/>
              <a:defRPr>
                <a:latin typeface="Ubuntu Light"/>
                <a:ea typeface="Ubuntu Light"/>
                <a:cs typeface="Ubuntu Light"/>
                <a:sym typeface="Ubuntu Light"/>
              </a:defRPr>
            </a:lvl6pPr>
            <a:lvl7pPr lvl="6" rtl="0">
              <a:lnSpc>
                <a:spcPct val="100000"/>
              </a:lnSpc>
              <a:spcBef>
                <a:spcPts val="0"/>
              </a:spcBef>
              <a:spcAft>
                <a:spcPts val="0"/>
              </a:spcAft>
              <a:buSzPts val="1400"/>
              <a:buFont typeface="Ubuntu Light"/>
              <a:buNone/>
              <a:defRPr>
                <a:latin typeface="Ubuntu Light"/>
                <a:ea typeface="Ubuntu Light"/>
                <a:cs typeface="Ubuntu Light"/>
                <a:sym typeface="Ubuntu Light"/>
              </a:defRPr>
            </a:lvl7pPr>
            <a:lvl8pPr lvl="7" rtl="0">
              <a:lnSpc>
                <a:spcPct val="100000"/>
              </a:lnSpc>
              <a:spcBef>
                <a:spcPts val="0"/>
              </a:spcBef>
              <a:spcAft>
                <a:spcPts val="0"/>
              </a:spcAft>
              <a:buSzPts val="1400"/>
              <a:buFont typeface="Ubuntu Light"/>
              <a:buNone/>
              <a:defRPr>
                <a:latin typeface="Ubuntu Light"/>
                <a:ea typeface="Ubuntu Light"/>
                <a:cs typeface="Ubuntu Light"/>
                <a:sym typeface="Ubuntu Light"/>
              </a:defRPr>
            </a:lvl8pPr>
            <a:lvl9pPr lvl="8" rtl="0">
              <a:lnSpc>
                <a:spcPct val="100000"/>
              </a:lnSpc>
              <a:spcBef>
                <a:spcPts val="0"/>
              </a:spcBef>
              <a:spcAft>
                <a:spcPts val="0"/>
              </a:spcAft>
              <a:buSzPts val="1400"/>
              <a:buFont typeface="Ubuntu Light"/>
              <a:buNone/>
              <a:defRPr>
                <a:latin typeface="Ubuntu Light"/>
                <a:ea typeface="Ubuntu Light"/>
                <a:cs typeface="Ubuntu Light"/>
                <a:sym typeface="Ubuntu Light"/>
              </a:defRPr>
            </a:lvl9pPr>
          </a:lstStyle>
          <a:p/>
        </p:txBody>
      </p:sp>
      <p:sp>
        <p:nvSpPr>
          <p:cNvPr id="531" name="Google Shape;531;p67"/>
          <p:cNvSpPr/>
          <p:nvPr>
            <p:ph idx="23" type="pic"/>
          </p:nvPr>
        </p:nvSpPr>
        <p:spPr>
          <a:xfrm>
            <a:off x="5006370" y="3506338"/>
            <a:ext cx="693000" cy="1116000"/>
          </a:xfrm>
          <a:prstGeom prst="rect">
            <a:avLst/>
          </a:prstGeom>
          <a:noFill/>
          <a:ln>
            <a:noFill/>
          </a:ln>
        </p:spPr>
      </p:sp>
      <p:sp>
        <p:nvSpPr>
          <p:cNvPr id="532" name="Google Shape;532;p67"/>
          <p:cNvSpPr txBox="1"/>
          <p:nvPr>
            <p:ph idx="24" type="title"/>
          </p:nvPr>
        </p:nvSpPr>
        <p:spPr>
          <a:xfrm>
            <a:off x="5006370" y="2896272"/>
            <a:ext cx="1080000" cy="3786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SzPts val="1200"/>
              <a:buFont typeface="Ubuntu Light"/>
              <a:buNone/>
              <a:defRPr sz="1200">
                <a:latin typeface="Ubuntu Light"/>
                <a:ea typeface="Ubuntu Light"/>
                <a:cs typeface="Ubuntu Light"/>
                <a:sym typeface="Ubuntu Light"/>
              </a:defRPr>
            </a:lvl1pPr>
            <a:lvl2pPr lvl="1" rtl="0">
              <a:lnSpc>
                <a:spcPct val="100000"/>
              </a:lnSpc>
              <a:spcBef>
                <a:spcPts val="0"/>
              </a:spcBef>
              <a:spcAft>
                <a:spcPts val="0"/>
              </a:spcAft>
              <a:buSzPts val="1400"/>
              <a:buFont typeface="Ubuntu Light"/>
              <a:buNone/>
              <a:defRPr>
                <a:latin typeface="Ubuntu Light"/>
                <a:ea typeface="Ubuntu Light"/>
                <a:cs typeface="Ubuntu Light"/>
                <a:sym typeface="Ubuntu Light"/>
              </a:defRPr>
            </a:lvl2pPr>
            <a:lvl3pPr lvl="2" rtl="0">
              <a:lnSpc>
                <a:spcPct val="100000"/>
              </a:lnSpc>
              <a:spcBef>
                <a:spcPts val="0"/>
              </a:spcBef>
              <a:spcAft>
                <a:spcPts val="0"/>
              </a:spcAft>
              <a:buSzPts val="1400"/>
              <a:buFont typeface="Ubuntu Light"/>
              <a:buNone/>
              <a:defRPr>
                <a:latin typeface="Ubuntu Light"/>
                <a:ea typeface="Ubuntu Light"/>
                <a:cs typeface="Ubuntu Light"/>
                <a:sym typeface="Ubuntu Light"/>
              </a:defRPr>
            </a:lvl3pPr>
            <a:lvl4pPr lvl="3" rtl="0">
              <a:lnSpc>
                <a:spcPct val="100000"/>
              </a:lnSpc>
              <a:spcBef>
                <a:spcPts val="0"/>
              </a:spcBef>
              <a:spcAft>
                <a:spcPts val="0"/>
              </a:spcAft>
              <a:buSzPts val="1400"/>
              <a:buFont typeface="Ubuntu Light"/>
              <a:buNone/>
              <a:defRPr>
                <a:latin typeface="Ubuntu Light"/>
                <a:ea typeface="Ubuntu Light"/>
                <a:cs typeface="Ubuntu Light"/>
                <a:sym typeface="Ubuntu Light"/>
              </a:defRPr>
            </a:lvl4pPr>
            <a:lvl5pPr lvl="4" rtl="0">
              <a:lnSpc>
                <a:spcPct val="100000"/>
              </a:lnSpc>
              <a:spcBef>
                <a:spcPts val="0"/>
              </a:spcBef>
              <a:spcAft>
                <a:spcPts val="0"/>
              </a:spcAft>
              <a:buSzPts val="1400"/>
              <a:buFont typeface="Ubuntu Light"/>
              <a:buNone/>
              <a:defRPr>
                <a:latin typeface="Ubuntu Light"/>
                <a:ea typeface="Ubuntu Light"/>
                <a:cs typeface="Ubuntu Light"/>
                <a:sym typeface="Ubuntu Light"/>
              </a:defRPr>
            </a:lvl5pPr>
            <a:lvl6pPr lvl="5" rtl="0">
              <a:lnSpc>
                <a:spcPct val="100000"/>
              </a:lnSpc>
              <a:spcBef>
                <a:spcPts val="0"/>
              </a:spcBef>
              <a:spcAft>
                <a:spcPts val="0"/>
              </a:spcAft>
              <a:buSzPts val="1400"/>
              <a:buFont typeface="Ubuntu Light"/>
              <a:buNone/>
              <a:defRPr>
                <a:latin typeface="Ubuntu Light"/>
                <a:ea typeface="Ubuntu Light"/>
                <a:cs typeface="Ubuntu Light"/>
                <a:sym typeface="Ubuntu Light"/>
              </a:defRPr>
            </a:lvl6pPr>
            <a:lvl7pPr lvl="6" rtl="0">
              <a:lnSpc>
                <a:spcPct val="100000"/>
              </a:lnSpc>
              <a:spcBef>
                <a:spcPts val="0"/>
              </a:spcBef>
              <a:spcAft>
                <a:spcPts val="0"/>
              </a:spcAft>
              <a:buSzPts val="1400"/>
              <a:buFont typeface="Ubuntu Light"/>
              <a:buNone/>
              <a:defRPr>
                <a:latin typeface="Ubuntu Light"/>
                <a:ea typeface="Ubuntu Light"/>
                <a:cs typeface="Ubuntu Light"/>
                <a:sym typeface="Ubuntu Light"/>
              </a:defRPr>
            </a:lvl7pPr>
            <a:lvl8pPr lvl="7" rtl="0">
              <a:lnSpc>
                <a:spcPct val="100000"/>
              </a:lnSpc>
              <a:spcBef>
                <a:spcPts val="0"/>
              </a:spcBef>
              <a:spcAft>
                <a:spcPts val="0"/>
              </a:spcAft>
              <a:buSzPts val="1400"/>
              <a:buFont typeface="Ubuntu Light"/>
              <a:buNone/>
              <a:defRPr>
                <a:latin typeface="Ubuntu Light"/>
                <a:ea typeface="Ubuntu Light"/>
                <a:cs typeface="Ubuntu Light"/>
                <a:sym typeface="Ubuntu Light"/>
              </a:defRPr>
            </a:lvl8pPr>
            <a:lvl9pPr lvl="8" rtl="0">
              <a:lnSpc>
                <a:spcPct val="100000"/>
              </a:lnSpc>
              <a:spcBef>
                <a:spcPts val="0"/>
              </a:spcBef>
              <a:spcAft>
                <a:spcPts val="0"/>
              </a:spcAft>
              <a:buSzPts val="1400"/>
              <a:buFont typeface="Ubuntu Light"/>
              <a:buNone/>
              <a:defRPr>
                <a:latin typeface="Ubuntu Light"/>
                <a:ea typeface="Ubuntu Light"/>
                <a:cs typeface="Ubuntu Light"/>
                <a:sym typeface="Ubuntu Light"/>
              </a:defRPr>
            </a:lvl9pPr>
          </a:lstStyle>
          <a:p/>
        </p:txBody>
      </p:sp>
      <p:sp>
        <p:nvSpPr>
          <p:cNvPr id="533" name="Google Shape;533;p67"/>
          <p:cNvSpPr/>
          <p:nvPr>
            <p:ph idx="25" type="pic"/>
          </p:nvPr>
        </p:nvSpPr>
        <p:spPr>
          <a:xfrm>
            <a:off x="6364052" y="3506325"/>
            <a:ext cx="693000" cy="1116000"/>
          </a:xfrm>
          <a:prstGeom prst="rect">
            <a:avLst/>
          </a:prstGeom>
          <a:noFill/>
          <a:ln>
            <a:noFill/>
          </a:ln>
        </p:spPr>
      </p:sp>
      <p:sp>
        <p:nvSpPr>
          <p:cNvPr id="534" name="Google Shape;534;p67"/>
          <p:cNvSpPr txBox="1"/>
          <p:nvPr>
            <p:ph idx="26" type="title"/>
          </p:nvPr>
        </p:nvSpPr>
        <p:spPr>
          <a:xfrm>
            <a:off x="6364052" y="2896260"/>
            <a:ext cx="1080000" cy="3786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SzPts val="1200"/>
              <a:buFont typeface="Ubuntu Light"/>
              <a:buNone/>
              <a:defRPr sz="1200">
                <a:latin typeface="Ubuntu Light"/>
                <a:ea typeface="Ubuntu Light"/>
                <a:cs typeface="Ubuntu Light"/>
                <a:sym typeface="Ubuntu Light"/>
              </a:defRPr>
            </a:lvl1pPr>
            <a:lvl2pPr lvl="1" rtl="0">
              <a:lnSpc>
                <a:spcPct val="100000"/>
              </a:lnSpc>
              <a:spcBef>
                <a:spcPts val="0"/>
              </a:spcBef>
              <a:spcAft>
                <a:spcPts val="0"/>
              </a:spcAft>
              <a:buSzPts val="1400"/>
              <a:buFont typeface="Ubuntu Light"/>
              <a:buNone/>
              <a:defRPr>
                <a:latin typeface="Ubuntu Light"/>
                <a:ea typeface="Ubuntu Light"/>
                <a:cs typeface="Ubuntu Light"/>
                <a:sym typeface="Ubuntu Light"/>
              </a:defRPr>
            </a:lvl2pPr>
            <a:lvl3pPr lvl="2" rtl="0">
              <a:lnSpc>
                <a:spcPct val="100000"/>
              </a:lnSpc>
              <a:spcBef>
                <a:spcPts val="0"/>
              </a:spcBef>
              <a:spcAft>
                <a:spcPts val="0"/>
              </a:spcAft>
              <a:buSzPts val="1400"/>
              <a:buFont typeface="Ubuntu Light"/>
              <a:buNone/>
              <a:defRPr>
                <a:latin typeface="Ubuntu Light"/>
                <a:ea typeface="Ubuntu Light"/>
                <a:cs typeface="Ubuntu Light"/>
                <a:sym typeface="Ubuntu Light"/>
              </a:defRPr>
            </a:lvl3pPr>
            <a:lvl4pPr lvl="3" rtl="0">
              <a:lnSpc>
                <a:spcPct val="100000"/>
              </a:lnSpc>
              <a:spcBef>
                <a:spcPts val="0"/>
              </a:spcBef>
              <a:spcAft>
                <a:spcPts val="0"/>
              </a:spcAft>
              <a:buSzPts val="1400"/>
              <a:buFont typeface="Ubuntu Light"/>
              <a:buNone/>
              <a:defRPr>
                <a:latin typeface="Ubuntu Light"/>
                <a:ea typeface="Ubuntu Light"/>
                <a:cs typeface="Ubuntu Light"/>
                <a:sym typeface="Ubuntu Light"/>
              </a:defRPr>
            </a:lvl4pPr>
            <a:lvl5pPr lvl="4" rtl="0">
              <a:lnSpc>
                <a:spcPct val="100000"/>
              </a:lnSpc>
              <a:spcBef>
                <a:spcPts val="0"/>
              </a:spcBef>
              <a:spcAft>
                <a:spcPts val="0"/>
              </a:spcAft>
              <a:buSzPts val="1400"/>
              <a:buFont typeface="Ubuntu Light"/>
              <a:buNone/>
              <a:defRPr>
                <a:latin typeface="Ubuntu Light"/>
                <a:ea typeface="Ubuntu Light"/>
                <a:cs typeface="Ubuntu Light"/>
                <a:sym typeface="Ubuntu Light"/>
              </a:defRPr>
            </a:lvl5pPr>
            <a:lvl6pPr lvl="5" rtl="0">
              <a:lnSpc>
                <a:spcPct val="100000"/>
              </a:lnSpc>
              <a:spcBef>
                <a:spcPts val="0"/>
              </a:spcBef>
              <a:spcAft>
                <a:spcPts val="0"/>
              </a:spcAft>
              <a:buSzPts val="1400"/>
              <a:buFont typeface="Ubuntu Light"/>
              <a:buNone/>
              <a:defRPr>
                <a:latin typeface="Ubuntu Light"/>
                <a:ea typeface="Ubuntu Light"/>
                <a:cs typeface="Ubuntu Light"/>
                <a:sym typeface="Ubuntu Light"/>
              </a:defRPr>
            </a:lvl6pPr>
            <a:lvl7pPr lvl="6" rtl="0">
              <a:lnSpc>
                <a:spcPct val="100000"/>
              </a:lnSpc>
              <a:spcBef>
                <a:spcPts val="0"/>
              </a:spcBef>
              <a:spcAft>
                <a:spcPts val="0"/>
              </a:spcAft>
              <a:buSzPts val="1400"/>
              <a:buFont typeface="Ubuntu Light"/>
              <a:buNone/>
              <a:defRPr>
                <a:latin typeface="Ubuntu Light"/>
                <a:ea typeface="Ubuntu Light"/>
                <a:cs typeface="Ubuntu Light"/>
                <a:sym typeface="Ubuntu Light"/>
              </a:defRPr>
            </a:lvl7pPr>
            <a:lvl8pPr lvl="7" rtl="0">
              <a:lnSpc>
                <a:spcPct val="100000"/>
              </a:lnSpc>
              <a:spcBef>
                <a:spcPts val="0"/>
              </a:spcBef>
              <a:spcAft>
                <a:spcPts val="0"/>
              </a:spcAft>
              <a:buSzPts val="1400"/>
              <a:buFont typeface="Ubuntu Light"/>
              <a:buNone/>
              <a:defRPr>
                <a:latin typeface="Ubuntu Light"/>
                <a:ea typeface="Ubuntu Light"/>
                <a:cs typeface="Ubuntu Light"/>
                <a:sym typeface="Ubuntu Light"/>
              </a:defRPr>
            </a:lvl8pPr>
            <a:lvl9pPr lvl="8" rtl="0">
              <a:lnSpc>
                <a:spcPct val="100000"/>
              </a:lnSpc>
              <a:spcBef>
                <a:spcPts val="0"/>
              </a:spcBef>
              <a:spcAft>
                <a:spcPts val="0"/>
              </a:spcAft>
              <a:buSzPts val="1400"/>
              <a:buFont typeface="Ubuntu Light"/>
              <a:buNone/>
              <a:defRPr>
                <a:latin typeface="Ubuntu Light"/>
                <a:ea typeface="Ubuntu Light"/>
                <a:cs typeface="Ubuntu Light"/>
                <a:sym typeface="Ubuntu Light"/>
              </a:defRPr>
            </a:lvl9pPr>
          </a:lstStyle>
          <a:p/>
        </p:txBody>
      </p:sp>
      <p:sp>
        <p:nvSpPr>
          <p:cNvPr id="535" name="Google Shape;535;p67"/>
          <p:cNvSpPr/>
          <p:nvPr>
            <p:ph idx="27" type="pic"/>
          </p:nvPr>
        </p:nvSpPr>
        <p:spPr>
          <a:xfrm>
            <a:off x="7721734" y="3506325"/>
            <a:ext cx="693000" cy="1116000"/>
          </a:xfrm>
          <a:prstGeom prst="rect">
            <a:avLst/>
          </a:prstGeom>
          <a:noFill/>
          <a:ln>
            <a:noFill/>
          </a:ln>
        </p:spPr>
      </p:sp>
      <p:sp>
        <p:nvSpPr>
          <p:cNvPr id="536" name="Google Shape;536;p67"/>
          <p:cNvSpPr txBox="1"/>
          <p:nvPr>
            <p:ph idx="28" type="title"/>
          </p:nvPr>
        </p:nvSpPr>
        <p:spPr>
          <a:xfrm>
            <a:off x="7721734" y="2896260"/>
            <a:ext cx="1080000" cy="3786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SzPts val="1200"/>
              <a:buFont typeface="Ubuntu Light"/>
              <a:buNone/>
              <a:defRPr sz="1200">
                <a:latin typeface="Ubuntu Light"/>
                <a:ea typeface="Ubuntu Light"/>
                <a:cs typeface="Ubuntu Light"/>
                <a:sym typeface="Ubuntu Light"/>
              </a:defRPr>
            </a:lvl1pPr>
            <a:lvl2pPr lvl="1" rtl="0">
              <a:lnSpc>
                <a:spcPct val="100000"/>
              </a:lnSpc>
              <a:spcBef>
                <a:spcPts val="0"/>
              </a:spcBef>
              <a:spcAft>
                <a:spcPts val="0"/>
              </a:spcAft>
              <a:buSzPts val="1400"/>
              <a:buFont typeface="Ubuntu Light"/>
              <a:buNone/>
              <a:defRPr>
                <a:latin typeface="Ubuntu Light"/>
                <a:ea typeface="Ubuntu Light"/>
                <a:cs typeface="Ubuntu Light"/>
                <a:sym typeface="Ubuntu Light"/>
              </a:defRPr>
            </a:lvl2pPr>
            <a:lvl3pPr lvl="2" rtl="0">
              <a:lnSpc>
                <a:spcPct val="100000"/>
              </a:lnSpc>
              <a:spcBef>
                <a:spcPts val="0"/>
              </a:spcBef>
              <a:spcAft>
                <a:spcPts val="0"/>
              </a:spcAft>
              <a:buSzPts val="1400"/>
              <a:buFont typeface="Ubuntu Light"/>
              <a:buNone/>
              <a:defRPr>
                <a:latin typeface="Ubuntu Light"/>
                <a:ea typeface="Ubuntu Light"/>
                <a:cs typeface="Ubuntu Light"/>
                <a:sym typeface="Ubuntu Light"/>
              </a:defRPr>
            </a:lvl3pPr>
            <a:lvl4pPr lvl="3" rtl="0">
              <a:lnSpc>
                <a:spcPct val="100000"/>
              </a:lnSpc>
              <a:spcBef>
                <a:spcPts val="0"/>
              </a:spcBef>
              <a:spcAft>
                <a:spcPts val="0"/>
              </a:spcAft>
              <a:buSzPts val="1400"/>
              <a:buFont typeface="Ubuntu Light"/>
              <a:buNone/>
              <a:defRPr>
                <a:latin typeface="Ubuntu Light"/>
                <a:ea typeface="Ubuntu Light"/>
                <a:cs typeface="Ubuntu Light"/>
                <a:sym typeface="Ubuntu Light"/>
              </a:defRPr>
            </a:lvl4pPr>
            <a:lvl5pPr lvl="4" rtl="0">
              <a:lnSpc>
                <a:spcPct val="100000"/>
              </a:lnSpc>
              <a:spcBef>
                <a:spcPts val="0"/>
              </a:spcBef>
              <a:spcAft>
                <a:spcPts val="0"/>
              </a:spcAft>
              <a:buSzPts val="1400"/>
              <a:buFont typeface="Ubuntu Light"/>
              <a:buNone/>
              <a:defRPr>
                <a:latin typeface="Ubuntu Light"/>
                <a:ea typeface="Ubuntu Light"/>
                <a:cs typeface="Ubuntu Light"/>
                <a:sym typeface="Ubuntu Light"/>
              </a:defRPr>
            </a:lvl5pPr>
            <a:lvl6pPr lvl="5" rtl="0">
              <a:lnSpc>
                <a:spcPct val="100000"/>
              </a:lnSpc>
              <a:spcBef>
                <a:spcPts val="0"/>
              </a:spcBef>
              <a:spcAft>
                <a:spcPts val="0"/>
              </a:spcAft>
              <a:buSzPts val="1400"/>
              <a:buFont typeface="Ubuntu Light"/>
              <a:buNone/>
              <a:defRPr>
                <a:latin typeface="Ubuntu Light"/>
                <a:ea typeface="Ubuntu Light"/>
                <a:cs typeface="Ubuntu Light"/>
                <a:sym typeface="Ubuntu Light"/>
              </a:defRPr>
            </a:lvl6pPr>
            <a:lvl7pPr lvl="6" rtl="0">
              <a:lnSpc>
                <a:spcPct val="100000"/>
              </a:lnSpc>
              <a:spcBef>
                <a:spcPts val="0"/>
              </a:spcBef>
              <a:spcAft>
                <a:spcPts val="0"/>
              </a:spcAft>
              <a:buSzPts val="1400"/>
              <a:buFont typeface="Ubuntu Light"/>
              <a:buNone/>
              <a:defRPr>
                <a:latin typeface="Ubuntu Light"/>
                <a:ea typeface="Ubuntu Light"/>
                <a:cs typeface="Ubuntu Light"/>
                <a:sym typeface="Ubuntu Light"/>
              </a:defRPr>
            </a:lvl7pPr>
            <a:lvl8pPr lvl="7" rtl="0">
              <a:lnSpc>
                <a:spcPct val="100000"/>
              </a:lnSpc>
              <a:spcBef>
                <a:spcPts val="0"/>
              </a:spcBef>
              <a:spcAft>
                <a:spcPts val="0"/>
              </a:spcAft>
              <a:buSzPts val="1400"/>
              <a:buFont typeface="Ubuntu Light"/>
              <a:buNone/>
              <a:defRPr>
                <a:latin typeface="Ubuntu Light"/>
                <a:ea typeface="Ubuntu Light"/>
                <a:cs typeface="Ubuntu Light"/>
                <a:sym typeface="Ubuntu Light"/>
              </a:defRPr>
            </a:lvl8pPr>
            <a:lvl9pPr lvl="8" rtl="0">
              <a:lnSpc>
                <a:spcPct val="100000"/>
              </a:lnSpc>
              <a:spcBef>
                <a:spcPts val="0"/>
              </a:spcBef>
              <a:spcAft>
                <a:spcPts val="0"/>
              </a:spcAft>
              <a:buSzPts val="1400"/>
              <a:buFont typeface="Ubuntu Light"/>
              <a:buNone/>
              <a:defRPr>
                <a:latin typeface="Ubuntu Light"/>
                <a:ea typeface="Ubuntu Light"/>
                <a:cs typeface="Ubuntu Light"/>
                <a:sym typeface="Ubuntu Light"/>
              </a:defRPr>
            </a:lvl9pPr>
          </a:lstStyle>
          <a:p/>
        </p:txBody>
      </p:sp>
      <p:cxnSp>
        <p:nvCxnSpPr>
          <p:cNvPr id="537" name="Google Shape;537;p67"/>
          <p:cNvCxnSpPr/>
          <p:nvPr/>
        </p:nvCxnSpPr>
        <p:spPr>
          <a:xfrm>
            <a:off x="933325" y="859054"/>
            <a:ext cx="7919100" cy="0"/>
          </a:xfrm>
          <a:prstGeom prst="straightConnector1">
            <a:avLst/>
          </a:prstGeom>
          <a:noFill/>
          <a:ln cap="flat" cmpd="sng" w="9525">
            <a:solidFill>
              <a:srgbClr val="E5E5E5"/>
            </a:solidFill>
            <a:prstDash val="solid"/>
            <a:round/>
            <a:headEnd len="med" w="med" type="none"/>
            <a:tailEnd len="med" w="med" type="none"/>
          </a:ln>
        </p:spPr>
      </p:cxnSp>
      <p:sp>
        <p:nvSpPr>
          <p:cNvPr id="538" name="Google Shape;538;p67"/>
          <p:cNvSpPr txBox="1"/>
          <p:nvPr>
            <p:ph idx="1"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539" name="Google Shape;539;p67"/>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Logo">
  <p:cSld name="CUSTOM_27">
    <p:spTree>
      <p:nvGrpSpPr>
        <p:cNvPr id="540" name="Shape 540"/>
        <p:cNvGrpSpPr/>
        <p:nvPr/>
      </p:nvGrpSpPr>
      <p:grpSpPr>
        <a:xfrm>
          <a:off x="0" y="0"/>
          <a:ext cx="0" cy="0"/>
          <a:chOff x="0" y="0"/>
          <a:chExt cx="0" cy="0"/>
        </a:xfrm>
      </p:grpSpPr>
      <p:sp>
        <p:nvSpPr>
          <p:cNvPr id="541" name="Google Shape;541;p68"/>
          <p:cNvSpPr txBox="1"/>
          <p:nvPr>
            <p:ph type="title"/>
          </p:nvPr>
        </p:nvSpPr>
        <p:spPr>
          <a:xfrm>
            <a:off x="942775" y="265575"/>
            <a:ext cx="79404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542" name="Google Shape;542;p68"/>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543" name="Google Shape;543;p68"/>
          <p:cNvSpPr/>
          <p:nvPr>
            <p:ph idx="2" type="pic"/>
          </p:nvPr>
        </p:nvSpPr>
        <p:spPr>
          <a:xfrm>
            <a:off x="6702552" y="1828800"/>
            <a:ext cx="1841400" cy="1188600"/>
          </a:xfrm>
          <a:prstGeom prst="rect">
            <a:avLst/>
          </a:prstGeom>
          <a:noFill/>
          <a:ln>
            <a:noFill/>
          </a:ln>
        </p:spPr>
      </p:sp>
      <p:sp>
        <p:nvSpPr>
          <p:cNvPr id="544" name="Google Shape;544;p68"/>
          <p:cNvSpPr txBox="1"/>
          <p:nvPr>
            <p:ph idx="1" type="body"/>
          </p:nvPr>
        </p:nvSpPr>
        <p:spPr>
          <a:xfrm>
            <a:off x="942775" y="1828800"/>
            <a:ext cx="4547700" cy="987600"/>
          </a:xfrm>
          <a:prstGeom prst="rect">
            <a:avLst/>
          </a:prstGeom>
          <a:noFill/>
          <a:ln>
            <a:noFill/>
          </a:ln>
        </p:spPr>
        <p:txBody>
          <a:bodyPr anchorCtr="0" anchor="t" bIns="0" lIns="0" spcFirstLastPara="1" rIns="91425" wrap="square" tIns="0">
            <a:noAutofit/>
          </a:bodyPr>
          <a:lstStyle>
            <a:lvl1pPr indent="-330200" lvl="0" marL="457200" rtl="0">
              <a:lnSpc>
                <a:spcPct val="100000"/>
              </a:lnSpc>
              <a:spcBef>
                <a:spcPts val="0"/>
              </a:spcBef>
              <a:spcAft>
                <a:spcPts val="0"/>
              </a:spcAft>
              <a:buClr>
                <a:schemeClr val="dk1"/>
              </a:buClr>
              <a:buSzPts val="1600"/>
              <a:buFont typeface="Ubuntu Light"/>
              <a:buChar char="●"/>
              <a:defRPr sz="1600">
                <a:solidFill>
                  <a:schemeClr val="dk1"/>
                </a:solidFill>
                <a:latin typeface="Ubuntu Light"/>
                <a:ea typeface="Ubuntu Light"/>
                <a:cs typeface="Ubuntu Light"/>
                <a:sym typeface="Ubuntu Light"/>
              </a:defRPr>
            </a:lvl1pPr>
            <a:lvl2pPr indent="-317500" lvl="1" marL="914400" rtl="0">
              <a:lnSpc>
                <a:spcPct val="100000"/>
              </a:lnSpc>
              <a:spcBef>
                <a:spcPts val="1000"/>
              </a:spcBef>
              <a:spcAft>
                <a:spcPts val="0"/>
              </a:spcAft>
              <a:buClr>
                <a:schemeClr val="dk1"/>
              </a:buClr>
              <a:buSzPts val="1400"/>
              <a:buFont typeface="Ubuntu Light"/>
              <a:buChar char="○"/>
              <a:defRPr>
                <a:solidFill>
                  <a:schemeClr val="dk1"/>
                </a:solidFill>
                <a:latin typeface="Ubuntu Light"/>
                <a:ea typeface="Ubuntu Light"/>
                <a:cs typeface="Ubuntu Light"/>
                <a:sym typeface="Ubuntu Light"/>
              </a:defRPr>
            </a:lvl2pPr>
            <a:lvl3pPr indent="-317500" lvl="2" marL="1371600" rtl="0">
              <a:lnSpc>
                <a:spcPct val="100000"/>
              </a:lnSpc>
              <a:spcBef>
                <a:spcPts val="1000"/>
              </a:spcBef>
              <a:spcAft>
                <a:spcPts val="0"/>
              </a:spcAft>
              <a:buClr>
                <a:schemeClr val="dk1"/>
              </a:buClr>
              <a:buSzPts val="1400"/>
              <a:buFont typeface="Ubuntu Light"/>
              <a:buChar char="■"/>
              <a:defRPr>
                <a:solidFill>
                  <a:schemeClr val="dk1"/>
                </a:solidFill>
                <a:latin typeface="Ubuntu Light"/>
                <a:ea typeface="Ubuntu Light"/>
                <a:cs typeface="Ubuntu Light"/>
                <a:sym typeface="Ubuntu Light"/>
              </a:defRPr>
            </a:lvl3pPr>
            <a:lvl4pPr indent="-317500" lvl="3" marL="1828800" rtl="0">
              <a:lnSpc>
                <a:spcPct val="100000"/>
              </a:lnSpc>
              <a:spcBef>
                <a:spcPts val="1000"/>
              </a:spcBef>
              <a:spcAft>
                <a:spcPts val="0"/>
              </a:spcAft>
              <a:buClr>
                <a:schemeClr val="dk1"/>
              </a:buClr>
              <a:buSzPts val="1400"/>
              <a:buFont typeface="Ubuntu Light"/>
              <a:buChar char="●"/>
              <a:defRPr>
                <a:solidFill>
                  <a:schemeClr val="dk1"/>
                </a:solidFill>
                <a:latin typeface="Ubuntu Light"/>
                <a:ea typeface="Ubuntu Light"/>
                <a:cs typeface="Ubuntu Light"/>
                <a:sym typeface="Ubuntu Light"/>
              </a:defRPr>
            </a:lvl4pPr>
            <a:lvl5pPr indent="-317500" lvl="4" marL="2286000" rtl="0">
              <a:lnSpc>
                <a:spcPct val="100000"/>
              </a:lnSpc>
              <a:spcBef>
                <a:spcPts val="1000"/>
              </a:spcBef>
              <a:spcAft>
                <a:spcPts val="0"/>
              </a:spcAft>
              <a:buClr>
                <a:schemeClr val="dk1"/>
              </a:buClr>
              <a:buSzPts val="1400"/>
              <a:buFont typeface="Ubuntu Light"/>
              <a:buChar char="○"/>
              <a:defRPr>
                <a:solidFill>
                  <a:schemeClr val="dk1"/>
                </a:solidFill>
                <a:latin typeface="Ubuntu Light"/>
                <a:ea typeface="Ubuntu Light"/>
                <a:cs typeface="Ubuntu Light"/>
                <a:sym typeface="Ubuntu Light"/>
              </a:defRPr>
            </a:lvl5pPr>
            <a:lvl6pPr indent="-317500" lvl="5" marL="2743200" rtl="0">
              <a:lnSpc>
                <a:spcPct val="100000"/>
              </a:lnSpc>
              <a:spcBef>
                <a:spcPts val="1000"/>
              </a:spcBef>
              <a:spcAft>
                <a:spcPts val="0"/>
              </a:spcAft>
              <a:buClr>
                <a:schemeClr val="dk1"/>
              </a:buClr>
              <a:buSzPts val="1400"/>
              <a:buFont typeface="Ubuntu Light"/>
              <a:buChar char="■"/>
              <a:defRPr>
                <a:solidFill>
                  <a:schemeClr val="dk1"/>
                </a:solidFill>
                <a:latin typeface="Ubuntu Light"/>
                <a:ea typeface="Ubuntu Light"/>
                <a:cs typeface="Ubuntu Light"/>
                <a:sym typeface="Ubuntu Light"/>
              </a:defRPr>
            </a:lvl6pPr>
            <a:lvl7pPr indent="-317500" lvl="6" marL="3200400" rtl="0">
              <a:lnSpc>
                <a:spcPct val="100000"/>
              </a:lnSpc>
              <a:spcBef>
                <a:spcPts val="1000"/>
              </a:spcBef>
              <a:spcAft>
                <a:spcPts val="0"/>
              </a:spcAft>
              <a:buClr>
                <a:schemeClr val="dk1"/>
              </a:buClr>
              <a:buSzPts val="1400"/>
              <a:buFont typeface="Ubuntu Light"/>
              <a:buChar char="●"/>
              <a:defRPr>
                <a:solidFill>
                  <a:schemeClr val="dk1"/>
                </a:solidFill>
                <a:latin typeface="Ubuntu Light"/>
                <a:ea typeface="Ubuntu Light"/>
                <a:cs typeface="Ubuntu Light"/>
                <a:sym typeface="Ubuntu Light"/>
              </a:defRPr>
            </a:lvl7pPr>
            <a:lvl8pPr indent="-317500" lvl="7" marL="3657600" rtl="0">
              <a:lnSpc>
                <a:spcPct val="100000"/>
              </a:lnSpc>
              <a:spcBef>
                <a:spcPts val="1000"/>
              </a:spcBef>
              <a:spcAft>
                <a:spcPts val="0"/>
              </a:spcAft>
              <a:buClr>
                <a:schemeClr val="dk1"/>
              </a:buClr>
              <a:buSzPts val="1400"/>
              <a:buFont typeface="Ubuntu Light"/>
              <a:buChar char="○"/>
              <a:defRPr>
                <a:solidFill>
                  <a:schemeClr val="dk1"/>
                </a:solidFill>
                <a:latin typeface="Ubuntu Light"/>
                <a:ea typeface="Ubuntu Light"/>
                <a:cs typeface="Ubuntu Light"/>
                <a:sym typeface="Ubuntu Light"/>
              </a:defRPr>
            </a:lvl8pPr>
            <a:lvl9pPr indent="-317500" lvl="8" marL="4114800" rtl="0">
              <a:lnSpc>
                <a:spcPct val="100000"/>
              </a:lnSpc>
              <a:spcBef>
                <a:spcPts val="1000"/>
              </a:spcBef>
              <a:spcAft>
                <a:spcPts val="1000"/>
              </a:spcAft>
              <a:buClr>
                <a:schemeClr val="dk1"/>
              </a:buClr>
              <a:buSzPts val="1400"/>
              <a:buFont typeface="Ubuntu Light"/>
              <a:buChar char="■"/>
              <a:defRPr>
                <a:solidFill>
                  <a:schemeClr val="dk1"/>
                </a:solidFill>
                <a:latin typeface="Ubuntu Light"/>
                <a:ea typeface="Ubuntu Light"/>
                <a:cs typeface="Ubuntu Light"/>
                <a:sym typeface="Ubuntu Light"/>
              </a:defRPr>
            </a:lvl9pPr>
          </a:lstStyle>
          <a:p/>
        </p:txBody>
      </p:sp>
      <p:sp>
        <p:nvSpPr>
          <p:cNvPr id="545" name="Google Shape;545;p68"/>
          <p:cNvSpPr txBox="1"/>
          <p:nvPr/>
        </p:nvSpPr>
        <p:spPr>
          <a:xfrm>
            <a:off x="743225" y="1908275"/>
            <a:ext cx="199500" cy="699000"/>
          </a:xfrm>
          <a:prstGeom prst="rect">
            <a:avLst/>
          </a:prstGeom>
          <a:noFill/>
          <a:ln>
            <a:noFill/>
          </a:ln>
        </p:spPr>
        <p:txBody>
          <a:bodyPr anchorCtr="0" anchor="t" bIns="0" lIns="0" spcFirstLastPara="1" rIns="0" wrap="square" tIns="0">
            <a:noAutofit/>
          </a:bodyPr>
          <a:lstStyle/>
          <a:p>
            <a:pPr indent="0" lvl="0" marL="0" rtl="0" algn="l">
              <a:lnSpc>
                <a:spcPct val="50000"/>
              </a:lnSpc>
              <a:spcBef>
                <a:spcPts val="0"/>
              </a:spcBef>
              <a:spcAft>
                <a:spcPts val="0"/>
              </a:spcAft>
              <a:buNone/>
            </a:pPr>
            <a:r>
              <a:rPr lang="en" sz="3200">
                <a:solidFill>
                  <a:schemeClr val="accent3"/>
                </a:solidFill>
                <a:latin typeface="Ubuntu Light"/>
                <a:ea typeface="Ubuntu Light"/>
                <a:cs typeface="Ubuntu Light"/>
                <a:sym typeface="Ubuntu Light"/>
              </a:rPr>
              <a:t>“</a:t>
            </a:r>
            <a:endParaRPr/>
          </a:p>
        </p:txBody>
      </p:sp>
      <p:sp>
        <p:nvSpPr>
          <p:cNvPr id="546" name="Google Shape;546;p68"/>
          <p:cNvSpPr txBox="1"/>
          <p:nvPr>
            <p:ph idx="3" type="body"/>
          </p:nvPr>
        </p:nvSpPr>
        <p:spPr>
          <a:xfrm>
            <a:off x="941832" y="2816352"/>
            <a:ext cx="4547700" cy="1524000"/>
          </a:xfrm>
          <a:prstGeom prst="rect">
            <a:avLst/>
          </a:prstGeom>
          <a:noFill/>
          <a:ln>
            <a:noFill/>
          </a:ln>
        </p:spPr>
        <p:txBody>
          <a:bodyPr anchorCtr="0" anchor="t" bIns="0" lIns="0" spcFirstLastPara="1" rIns="0" wrap="square" tIns="0">
            <a:noAutofit/>
          </a:bodyPr>
          <a:lstStyle>
            <a:lvl1pPr indent="-304800" lvl="0" marL="457200" rtl="0">
              <a:lnSpc>
                <a:spcPct val="100000"/>
              </a:lnSpc>
              <a:spcBef>
                <a:spcPts val="0"/>
              </a:spcBef>
              <a:spcAft>
                <a:spcPts val="0"/>
              </a:spcAft>
              <a:buClr>
                <a:schemeClr val="dk2"/>
              </a:buClr>
              <a:buSzPts val="1200"/>
              <a:buFont typeface="Ubuntu Light"/>
              <a:buChar char="●"/>
              <a:defRPr sz="1200">
                <a:solidFill>
                  <a:schemeClr val="dk2"/>
                </a:solidFill>
                <a:latin typeface="Ubuntu Light"/>
                <a:ea typeface="Ubuntu Light"/>
                <a:cs typeface="Ubuntu Light"/>
                <a:sym typeface="Ubuntu Light"/>
              </a:defRPr>
            </a:lvl1pPr>
            <a:lvl2pPr indent="-304800" lvl="1" marL="914400" rtl="0">
              <a:lnSpc>
                <a:spcPct val="100000"/>
              </a:lnSpc>
              <a:spcBef>
                <a:spcPts val="1000"/>
              </a:spcBef>
              <a:spcAft>
                <a:spcPts val="0"/>
              </a:spcAft>
              <a:buClr>
                <a:schemeClr val="dk2"/>
              </a:buClr>
              <a:buSzPts val="1200"/>
              <a:buFont typeface="Ubuntu Light"/>
              <a:buChar char="○"/>
              <a:defRPr sz="1200">
                <a:solidFill>
                  <a:schemeClr val="dk2"/>
                </a:solidFill>
                <a:latin typeface="Ubuntu Light"/>
                <a:ea typeface="Ubuntu Light"/>
                <a:cs typeface="Ubuntu Light"/>
                <a:sym typeface="Ubuntu Light"/>
              </a:defRPr>
            </a:lvl2pPr>
            <a:lvl3pPr indent="-304800" lvl="2" marL="1371600" rtl="0">
              <a:lnSpc>
                <a:spcPct val="100000"/>
              </a:lnSpc>
              <a:spcBef>
                <a:spcPts val="1000"/>
              </a:spcBef>
              <a:spcAft>
                <a:spcPts val="0"/>
              </a:spcAft>
              <a:buClr>
                <a:schemeClr val="dk2"/>
              </a:buClr>
              <a:buSzPts val="1200"/>
              <a:buFont typeface="Ubuntu Light"/>
              <a:buChar char="■"/>
              <a:defRPr sz="1200">
                <a:solidFill>
                  <a:schemeClr val="dk2"/>
                </a:solidFill>
                <a:latin typeface="Ubuntu Light"/>
                <a:ea typeface="Ubuntu Light"/>
                <a:cs typeface="Ubuntu Light"/>
                <a:sym typeface="Ubuntu Light"/>
              </a:defRPr>
            </a:lvl3pPr>
            <a:lvl4pPr indent="-304800" lvl="3" marL="1828800" rtl="0">
              <a:lnSpc>
                <a:spcPct val="100000"/>
              </a:lnSpc>
              <a:spcBef>
                <a:spcPts val="1000"/>
              </a:spcBef>
              <a:spcAft>
                <a:spcPts val="0"/>
              </a:spcAft>
              <a:buClr>
                <a:schemeClr val="dk2"/>
              </a:buClr>
              <a:buSzPts val="1200"/>
              <a:buFont typeface="Ubuntu Light"/>
              <a:buChar char="●"/>
              <a:defRPr sz="1200">
                <a:solidFill>
                  <a:schemeClr val="dk2"/>
                </a:solidFill>
                <a:latin typeface="Ubuntu Light"/>
                <a:ea typeface="Ubuntu Light"/>
                <a:cs typeface="Ubuntu Light"/>
                <a:sym typeface="Ubuntu Light"/>
              </a:defRPr>
            </a:lvl4pPr>
            <a:lvl5pPr indent="-304800" lvl="4" marL="2286000" rtl="0">
              <a:lnSpc>
                <a:spcPct val="100000"/>
              </a:lnSpc>
              <a:spcBef>
                <a:spcPts val="1000"/>
              </a:spcBef>
              <a:spcAft>
                <a:spcPts val="0"/>
              </a:spcAft>
              <a:buClr>
                <a:schemeClr val="dk2"/>
              </a:buClr>
              <a:buSzPts val="1200"/>
              <a:buFont typeface="Ubuntu Light"/>
              <a:buChar char="○"/>
              <a:defRPr sz="1200">
                <a:solidFill>
                  <a:schemeClr val="dk2"/>
                </a:solidFill>
                <a:latin typeface="Ubuntu Light"/>
                <a:ea typeface="Ubuntu Light"/>
                <a:cs typeface="Ubuntu Light"/>
                <a:sym typeface="Ubuntu Light"/>
              </a:defRPr>
            </a:lvl5pPr>
            <a:lvl6pPr indent="-304800" lvl="5" marL="2743200" rtl="0">
              <a:lnSpc>
                <a:spcPct val="100000"/>
              </a:lnSpc>
              <a:spcBef>
                <a:spcPts val="1000"/>
              </a:spcBef>
              <a:spcAft>
                <a:spcPts val="0"/>
              </a:spcAft>
              <a:buClr>
                <a:schemeClr val="dk2"/>
              </a:buClr>
              <a:buSzPts val="1200"/>
              <a:buFont typeface="Ubuntu Light"/>
              <a:buChar char="■"/>
              <a:defRPr sz="1200">
                <a:solidFill>
                  <a:schemeClr val="dk2"/>
                </a:solidFill>
                <a:latin typeface="Ubuntu Light"/>
                <a:ea typeface="Ubuntu Light"/>
                <a:cs typeface="Ubuntu Light"/>
                <a:sym typeface="Ubuntu Light"/>
              </a:defRPr>
            </a:lvl6pPr>
            <a:lvl7pPr indent="-304800" lvl="6" marL="3200400" rtl="0">
              <a:lnSpc>
                <a:spcPct val="100000"/>
              </a:lnSpc>
              <a:spcBef>
                <a:spcPts val="1000"/>
              </a:spcBef>
              <a:spcAft>
                <a:spcPts val="0"/>
              </a:spcAft>
              <a:buClr>
                <a:schemeClr val="dk2"/>
              </a:buClr>
              <a:buSzPts val="1200"/>
              <a:buFont typeface="Ubuntu Light"/>
              <a:buChar char="●"/>
              <a:defRPr sz="1200">
                <a:solidFill>
                  <a:schemeClr val="dk2"/>
                </a:solidFill>
                <a:latin typeface="Ubuntu Light"/>
                <a:ea typeface="Ubuntu Light"/>
                <a:cs typeface="Ubuntu Light"/>
                <a:sym typeface="Ubuntu Light"/>
              </a:defRPr>
            </a:lvl7pPr>
            <a:lvl8pPr indent="-304800" lvl="7" marL="3657600" rtl="0">
              <a:lnSpc>
                <a:spcPct val="100000"/>
              </a:lnSpc>
              <a:spcBef>
                <a:spcPts val="1000"/>
              </a:spcBef>
              <a:spcAft>
                <a:spcPts val="0"/>
              </a:spcAft>
              <a:buClr>
                <a:schemeClr val="dk2"/>
              </a:buClr>
              <a:buSzPts val="1200"/>
              <a:buFont typeface="Ubuntu Light"/>
              <a:buChar char="○"/>
              <a:defRPr sz="1200">
                <a:solidFill>
                  <a:schemeClr val="dk2"/>
                </a:solidFill>
                <a:latin typeface="Ubuntu Light"/>
                <a:ea typeface="Ubuntu Light"/>
                <a:cs typeface="Ubuntu Light"/>
                <a:sym typeface="Ubuntu Light"/>
              </a:defRPr>
            </a:lvl8pPr>
            <a:lvl9pPr indent="-304800" lvl="8" marL="4114800" rtl="0">
              <a:lnSpc>
                <a:spcPct val="100000"/>
              </a:lnSpc>
              <a:spcBef>
                <a:spcPts val="1000"/>
              </a:spcBef>
              <a:spcAft>
                <a:spcPts val="1000"/>
              </a:spcAft>
              <a:buClr>
                <a:schemeClr val="dk2"/>
              </a:buClr>
              <a:buSzPts val="1200"/>
              <a:buFont typeface="Ubuntu Light"/>
              <a:buChar char="■"/>
              <a:defRPr sz="1200">
                <a:solidFill>
                  <a:schemeClr val="dk2"/>
                </a:solidFill>
                <a:latin typeface="Ubuntu Light"/>
                <a:ea typeface="Ubuntu Light"/>
                <a:cs typeface="Ubuntu Light"/>
                <a:sym typeface="Ubuntu Light"/>
              </a:defRPr>
            </a:lvl9pPr>
          </a:lstStyle>
          <a:p/>
        </p:txBody>
      </p:sp>
      <p:sp>
        <p:nvSpPr>
          <p:cNvPr id="547" name="Google Shape;547;p68"/>
          <p:cNvSpPr txBox="1"/>
          <p:nvPr>
            <p:ph idx="4"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548" name="Google Shape;548;p68"/>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1 row">
  <p:cSld name="CUSTOM_28_1_1_1">
    <p:spTree>
      <p:nvGrpSpPr>
        <p:cNvPr id="549" name="Shape 549"/>
        <p:cNvGrpSpPr/>
        <p:nvPr/>
      </p:nvGrpSpPr>
      <p:grpSpPr>
        <a:xfrm>
          <a:off x="0" y="0"/>
          <a:ext cx="0" cy="0"/>
          <a:chOff x="0" y="0"/>
          <a:chExt cx="0" cy="0"/>
        </a:xfrm>
      </p:grpSpPr>
      <p:cxnSp>
        <p:nvCxnSpPr>
          <p:cNvPr id="550" name="Google Shape;550;p69"/>
          <p:cNvCxnSpPr/>
          <p:nvPr/>
        </p:nvCxnSpPr>
        <p:spPr>
          <a:xfrm>
            <a:off x="942775" y="1829163"/>
            <a:ext cx="7945500" cy="0"/>
          </a:xfrm>
          <a:prstGeom prst="straightConnector1">
            <a:avLst/>
          </a:prstGeom>
          <a:noFill/>
          <a:ln cap="flat" cmpd="sng" w="9525">
            <a:solidFill>
              <a:schemeClr val="accent6"/>
            </a:solidFill>
            <a:prstDash val="solid"/>
            <a:round/>
            <a:headEnd len="med" w="med" type="none"/>
            <a:tailEnd len="med" w="med" type="none"/>
          </a:ln>
        </p:spPr>
      </p:cxnSp>
      <p:sp>
        <p:nvSpPr>
          <p:cNvPr id="551" name="Google Shape;551;p69"/>
          <p:cNvSpPr txBox="1"/>
          <p:nvPr>
            <p:ph type="title"/>
          </p:nvPr>
        </p:nvSpPr>
        <p:spPr>
          <a:xfrm>
            <a:off x="942775" y="265575"/>
            <a:ext cx="79455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552" name="Google Shape;552;p69"/>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553" name="Google Shape;553;p69"/>
          <p:cNvSpPr/>
          <p:nvPr>
            <p:ph idx="2" type="pic"/>
          </p:nvPr>
        </p:nvSpPr>
        <p:spPr>
          <a:xfrm>
            <a:off x="940890" y="1960550"/>
            <a:ext cx="1147800" cy="660300"/>
          </a:xfrm>
          <a:prstGeom prst="rect">
            <a:avLst/>
          </a:prstGeom>
          <a:noFill/>
          <a:ln>
            <a:noFill/>
          </a:ln>
        </p:spPr>
      </p:sp>
      <p:sp>
        <p:nvSpPr>
          <p:cNvPr id="554" name="Google Shape;554;p69"/>
          <p:cNvSpPr/>
          <p:nvPr>
            <p:ph idx="3" type="pic"/>
          </p:nvPr>
        </p:nvSpPr>
        <p:spPr>
          <a:xfrm>
            <a:off x="2302783" y="1951600"/>
            <a:ext cx="1147800" cy="660300"/>
          </a:xfrm>
          <a:prstGeom prst="rect">
            <a:avLst/>
          </a:prstGeom>
          <a:noFill/>
          <a:ln>
            <a:noFill/>
          </a:ln>
        </p:spPr>
      </p:sp>
      <p:sp>
        <p:nvSpPr>
          <p:cNvPr id="555" name="Google Shape;555;p69"/>
          <p:cNvSpPr/>
          <p:nvPr>
            <p:ph idx="4" type="pic"/>
          </p:nvPr>
        </p:nvSpPr>
        <p:spPr>
          <a:xfrm>
            <a:off x="3657282" y="1951613"/>
            <a:ext cx="1147800" cy="660300"/>
          </a:xfrm>
          <a:prstGeom prst="rect">
            <a:avLst/>
          </a:prstGeom>
          <a:noFill/>
          <a:ln>
            <a:noFill/>
          </a:ln>
        </p:spPr>
      </p:sp>
      <p:sp>
        <p:nvSpPr>
          <p:cNvPr id="556" name="Google Shape;556;p69"/>
          <p:cNvSpPr/>
          <p:nvPr>
            <p:ph idx="5" type="pic"/>
          </p:nvPr>
        </p:nvSpPr>
        <p:spPr>
          <a:xfrm>
            <a:off x="5013408" y="1951600"/>
            <a:ext cx="1147800" cy="660300"/>
          </a:xfrm>
          <a:prstGeom prst="rect">
            <a:avLst/>
          </a:prstGeom>
          <a:noFill/>
          <a:ln>
            <a:noFill/>
          </a:ln>
        </p:spPr>
      </p:sp>
      <p:sp>
        <p:nvSpPr>
          <p:cNvPr id="557" name="Google Shape;557;p69"/>
          <p:cNvSpPr/>
          <p:nvPr>
            <p:ph idx="6" type="pic"/>
          </p:nvPr>
        </p:nvSpPr>
        <p:spPr>
          <a:xfrm>
            <a:off x="6365362" y="1951613"/>
            <a:ext cx="1147800" cy="660300"/>
          </a:xfrm>
          <a:prstGeom prst="rect">
            <a:avLst/>
          </a:prstGeom>
          <a:noFill/>
          <a:ln>
            <a:noFill/>
          </a:ln>
        </p:spPr>
      </p:sp>
      <p:sp>
        <p:nvSpPr>
          <p:cNvPr id="558" name="Google Shape;558;p69"/>
          <p:cNvSpPr/>
          <p:nvPr>
            <p:ph idx="7" type="pic"/>
          </p:nvPr>
        </p:nvSpPr>
        <p:spPr>
          <a:xfrm>
            <a:off x="7724033" y="1951600"/>
            <a:ext cx="1147800" cy="660300"/>
          </a:xfrm>
          <a:prstGeom prst="rect">
            <a:avLst/>
          </a:prstGeom>
          <a:noFill/>
          <a:ln>
            <a:noFill/>
          </a:ln>
        </p:spPr>
      </p:sp>
      <p:sp>
        <p:nvSpPr>
          <p:cNvPr id="559" name="Google Shape;559;p69"/>
          <p:cNvSpPr txBox="1"/>
          <p:nvPr>
            <p:ph idx="1"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560" name="Google Shape;560;p69"/>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2 rows">
  <p:cSld name="CUSTOM_28_1_1">
    <p:spTree>
      <p:nvGrpSpPr>
        <p:cNvPr id="561" name="Shape 561"/>
        <p:cNvGrpSpPr/>
        <p:nvPr/>
      </p:nvGrpSpPr>
      <p:grpSpPr>
        <a:xfrm>
          <a:off x="0" y="0"/>
          <a:ext cx="0" cy="0"/>
          <a:chOff x="0" y="0"/>
          <a:chExt cx="0" cy="0"/>
        </a:xfrm>
      </p:grpSpPr>
      <p:cxnSp>
        <p:nvCxnSpPr>
          <p:cNvPr id="562" name="Google Shape;562;p70"/>
          <p:cNvCxnSpPr/>
          <p:nvPr/>
        </p:nvCxnSpPr>
        <p:spPr>
          <a:xfrm>
            <a:off x="942775" y="1829163"/>
            <a:ext cx="7945500" cy="0"/>
          </a:xfrm>
          <a:prstGeom prst="straightConnector1">
            <a:avLst/>
          </a:prstGeom>
          <a:noFill/>
          <a:ln cap="flat" cmpd="sng" w="9525">
            <a:solidFill>
              <a:schemeClr val="accent6"/>
            </a:solidFill>
            <a:prstDash val="solid"/>
            <a:round/>
            <a:headEnd len="med" w="med" type="none"/>
            <a:tailEnd len="med" w="med" type="none"/>
          </a:ln>
        </p:spPr>
      </p:cxnSp>
      <p:sp>
        <p:nvSpPr>
          <p:cNvPr id="563" name="Google Shape;563;p70"/>
          <p:cNvSpPr txBox="1"/>
          <p:nvPr>
            <p:ph type="title"/>
          </p:nvPr>
        </p:nvSpPr>
        <p:spPr>
          <a:xfrm>
            <a:off x="942775" y="265575"/>
            <a:ext cx="79455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564" name="Google Shape;564;p70"/>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565" name="Google Shape;565;p70"/>
          <p:cNvSpPr/>
          <p:nvPr>
            <p:ph idx="2" type="pic"/>
          </p:nvPr>
        </p:nvSpPr>
        <p:spPr>
          <a:xfrm>
            <a:off x="940890" y="1960550"/>
            <a:ext cx="1147800" cy="660300"/>
          </a:xfrm>
          <a:prstGeom prst="rect">
            <a:avLst/>
          </a:prstGeom>
          <a:noFill/>
          <a:ln>
            <a:noFill/>
          </a:ln>
        </p:spPr>
      </p:sp>
      <p:sp>
        <p:nvSpPr>
          <p:cNvPr id="566" name="Google Shape;566;p70"/>
          <p:cNvSpPr/>
          <p:nvPr>
            <p:ph idx="3" type="pic"/>
          </p:nvPr>
        </p:nvSpPr>
        <p:spPr>
          <a:xfrm>
            <a:off x="2302783" y="1951600"/>
            <a:ext cx="1147800" cy="660300"/>
          </a:xfrm>
          <a:prstGeom prst="rect">
            <a:avLst/>
          </a:prstGeom>
          <a:noFill/>
          <a:ln>
            <a:noFill/>
          </a:ln>
        </p:spPr>
      </p:sp>
      <p:sp>
        <p:nvSpPr>
          <p:cNvPr id="567" name="Google Shape;567;p70"/>
          <p:cNvSpPr/>
          <p:nvPr>
            <p:ph idx="4" type="pic"/>
          </p:nvPr>
        </p:nvSpPr>
        <p:spPr>
          <a:xfrm>
            <a:off x="3657282" y="1951613"/>
            <a:ext cx="1147800" cy="660300"/>
          </a:xfrm>
          <a:prstGeom prst="rect">
            <a:avLst/>
          </a:prstGeom>
          <a:noFill/>
          <a:ln>
            <a:noFill/>
          </a:ln>
        </p:spPr>
      </p:sp>
      <p:sp>
        <p:nvSpPr>
          <p:cNvPr id="568" name="Google Shape;568;p70"/>
          <p:cNvSpPr/>
          <p:nvPr>
            <p:ph idx="5" type="pic"/>
          </p:nvPr>
        </p:nvSpPr>
        <p:spPr>
          <a:xfrm>
            <a:off x="5013408" y="1951600"/>
            <a:ext cx="1147800" cy="660300"/>
          </a:xfrm>
          <a:prstGeom prst="rect">
            <a:avLst/>
          </a:prstGeom>
          <a:noFill/>
          <a:ln>
            <a:noFill/>
          </a:ln>
        </p:spPr>
      </p:sp>
      <p:sp>
        <p:nvSpPr>
          <p:cNvPr id="569" name="Google Shape;569;p70"/>
          <p:cNvSpPr/>
          <p:nvPr>
            <p:ph idx="6" type="pic"/>
          </p:nvPr>
        </p:nvSpPr>
        <p:spPr>
          <a:xfrm>
            <a:off x="6365362" y="1951613"/>
            <a:ext cx="1147800" cy="660300"/>
          </a:xfrm>
          <a:prstGeom prst="rect">
            <a:avLst/>
          </a:prstGeom>
          <a:noFill/>
          <a:ln>
            <a:noFill/>
          </a:ln>
        </p:spPr>
      </p:sp>
      <p:sp>
        <p:nvSpPr>
          <p:cNvPr id="570" name="Google Shape;570;p70"/>
          <p:cNvSpPr/>
          <p:nvPr>
            <p:ph idx="7" type="pic"/>
          </p:nvPr>
        </p:nvSpPr>
        <p:spPr>
          <a:xfrm>
            <a:off x="7724033" y="1951600"/>
            <a:ext cx="1147800" cy="660300"/>
          </a:xfrm>
          <a:prstGeom prst="rect">
            <a:avLst/>
          </a:prstGeom>
          <a:noFill/>
          <a:ln>
            <a:noFill/>
          </a:ln>
        </p:spPr>
      </p:sp>
      <p:cxnSp>
        <p:nvCxnSpPr>
          <p:cNvPr id="571" name="Google Shape;571;p70"/>
          <p:cNvCxnSpPr/>
          <p:nvPr/>
        </p:nvCxnSpPr>
        <p:spPr>
          <a:xfrm>
            <a:off x="946025" y="2752225"/>
            <a:ext cx="7945500" cy="0"/>
          </a:xfrm>
          <a:prstGeom prst="straightConnector1">
            <a:avLst/>
          </a:prstGeom>
          <a:noFill/>
          <a:ln cap="flat" cmpd="sng" w="9525">
            <a:solidFill>
              <a:schemeClr val="accent6"/>
            </a:solidFill>
            <a:prstDash val="solid"/>
            <a:round/>
            <a:headEnd len="med" w="med" type="none"/>
            <a:tailEnd len="med" w="med" type="none"/>
          </a:ln>
        </p:spPr>
      </p:cxnSp>
      <p:sp>
        <p:nvSpPr>
          <p:cNvPr id="572" name="Google Shape;572;p70"/>
          <p:cNvSpPr/>
          <p:nvPr>
            <p:ph idx="8" type="pic"/>
          </p:nvPr>
        </p:nvSpPr>
        <p:spPr>
          <a:xfrm>
            <a:off x="939533" y="2883875"/>
            <a:ext cx="1147800" cy="660300"/>
          </a:xfrm>
          <a:prstGeom prst="rect">
            <a:avLst/>
          </a:prstGeom>
          <a:noFill/>
          <a:ln>
            <a:noFill/>
          </a:ln>
        </p:spPr>
      </p:sp>
      <p:sp>
        <p:nvSpPr>
          <p:cNvPr id="573" name="Google Shape;573;p70"/>
          <p:cNvSpPr/>
          <p:nvPr>
            <p:ph idx="9" type="pic"/>
          </p:nvPr>
        </p:nvSpPr>
        <p:spPr>
          <a:xfrm>
            <a:off x="2301425" y="2874925"/>
            <a:ext cx="1147800" cy="660300"/>
          </a:xfrm>
          <a:prstGeom prst="rect">
            <a:avLst/>
          </a:prstGeom>
          <a:noFill/>
          <a:ln>
            <a:noFill/>
          </a:ln>
        </p:spPr>
      </p:sp>
      <p:sp>
        <p:nvSpPr>
          <p:cNvPr id="574" name="Google Shape;574;p70"/>
          <p:cNvSpPr/>
          <p:nvPr>
            <p:ph idx="13" type="pic"/>
          </p:nvPr>
        </p:nvSpPr>
        <p:spPr>
          <a:xfrm>
            <a:off x="3655925" y="2874938"/>
            <a:ext cx="1147800" cy="660300"/>
          </a:xfrm>
          <a:prstGeom prst="rect">
            <a:avLst/>
          </a:prstGeom>
          <a:noFill/>
          <a:ln>
            <a:noFill/>
          </a:ln>
        </p:spPr>
      </p:sp>
      <p:sp>
        <p:nvSpPr>
          <p:cNvPr id="575" name="Google Shape;575;p70"/>
          <p:cNvSpPr/>
          <p:nvPr>
            <p:ph idx="14" type="pic"/>
          </p:nvPr>
        </p:nvSpPr>
        <p:spPr>
          <a:xfrm>
            <a:off x="5012050" y="2874925"/>
            <a:ext cx="1147800" cy="660300"/>
          </a:xfrm>
          <a:prstGeom prst="rect">
            <a:avLst/>
          </a:prstGeom>
          <a:noFill/>
          <a:ln>
            <a:noFill/>
          </a:ln>
        </p:spPr>
      </p:sp>
      <p:sp>
        <p:nvSpPr>
          <p:cNvPr id="576" name="Google Shape;576;p70"/>
          <p:cNvSpPr/>
          <p:nvPr>
            <p:ph idx="15" type="pic"/>
          </p:nvPr>
        </p:nvSpPr>
        <p:spPr>
          <a:xfrm>
            <a:off x="6364004" y="2874938"/>
            <a:ext cx="1147800" cy="660300"/>
          </a:xfrm>
          <a:prstGeom prst="rect">
            <a:avLst/>
          </a:prstGeom>
          <a:noFill/>
          <a:ln>
            <a:noFill/>
          </a:ln>
        </p:spPr>
      </p:sp>
      <p:sp>
        <p:nvSpPr>
          <p:cNvPr id="577" name="Google Shape;577;p70"/>
          <p:cNvSpPr/>
          <p:nvPr>
            <p:ph idx="16" type="pic"/>
          </p:nvPr>
        </p:nvSpPr>
        <p:spPr>
          <a:xfrm>
            <a:off x="7722675" y="2874925"/>
            <a:ext cx="1147800" cy="660300"/>
          </a:xfrm>
          <a:prstGeom prst="rect">
            <a:avLst/>
          </a:prstGeom>
          <a:noFill/>
          <a:ln>
            <a:noFill/>
          </a:ln>
        </p:spPr>
      </p:sp>
      <p:sp>
        <p:nvSpPr>
          <p:cNvPr id="578" name="Google Shape;578;p70"/>
          <p:cNvSpPr txBox="1"/>
          <p:nvPr>
            <p:ph idx="1"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579" name="Google Shape;579;p70"/>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3 rows">
  <p:cSld name="CUSTOM_28_1_2">
    <p:spTree>
      <p:nvGrpSpPr>
        <p:cNvPr id="580" name="Shape 580"/>
        <p:cNvGrpSpPr/>
        <p:nvPr/>
      </p:nvGrpSpPr>
      <p:grpSpPr>
        <a:xfrm>
          <a:off x="0" y="0"/>
          <a:ext cx="0" cy="0"/>
          <a:chOff x="0" y="0"/>
          <a:chExt cx="0" cy="0"/>
        </a:xfrm>
      </p:grpSpPr>
      <p:cxnSp>
        <p:nvCxnSpPr>
          <p:cNvPr id="581" name="Google Shape;581;p71"/>
          <p:cNvCxnSpPr/>
          <p:nvPr/>
        </p:nvCxnSpPr>
        <p:spPr>
          <a:xfrm>
            <a:off x="944400" y="2752388"/>
            <a:ext cx="7945500" cy="0"/>
          </a:xfrm>
          <a:prstGeom prst="straightConnector1">
            <a:avLst/>
          </a:prstGeom>
          <a:noFill/>
          <a:ln cap="flat" cmpd="sng" w="9525">
            <a:solidFill>
              <a:schemeClr val="accent6"/>
            </a:solidFill>
            <a:prstDash val="solid"/>
            <a:round/>
            <a:headEnd len="med" w="med" type="none"/>
            <a:tailEnd len="med" w="med" type="none"/>
          </a:ln>
        </p:spPr>
      </p:cxnSp>
      <p:cxnSp>
        <p:nvCxnSpPr>
          <p:cNvPr id="582" name="Google Shape;582;p71"/>
          <p:cNvCxnSpPr/>
          <p:nvPr/>
        </p:nvCxnSpPr>
        <p:spPr>
          <a:xfrm>
            <a:off x="944400" y="1828800"/>
            <a:ext cx="7945500" cy="0"/>
          </a:xfrm>
          <a:prstGeom prst="straightConnector1">
            <a:avLst/>
          </a:prstGeom>
          <a:noFill/>
          <a:ln cap="flat" cmpd="sng" w="9525">
            <a:solidFill>
              <a:schemeClr val="accent6"/>
            </a:solidFill>
            <a:prstDash val="solid"/>
            <a:round/>
            <a:headEnd len="med" w="med" type="none"/>
            <a:tailEnd len="med" w="med" type="none"/>
          </a:ln>
        </p:spPr>
      </p:cxnSp>
      <p:sp>
        <p:nvSpPr>
          <p:cNvPr id="583" name="Google Shape;583;p71"/>
          <p:cNvSpPr txBox="1"/>
          <p:nvPr>
            <p:ph type="title"/>
          </p:nvPr>
        </p:nvSpPr>
        <p:spPr>
          <a:xfrm>
            <a:off x="942775" y="265575"/>
            <a:ext cx="79455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584" name="Google Shape;584;p71"/>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585" name="Google Shape;585;p71"/>
          <p:cNvSpPr/>
          <p:nvPr>
            <p:ph idx="2" type="pic"/>
          </p:nvPr>
        </p:nvSpPr>
        <p:spPr>
          <a:xfrm>
            <a:off x="937908" y="1960450"/>
            <a:ext cx="1147800" cy="660300"/>
          </a:xfrm>
          <a:prstGeom prst="rect">
            <a:avLst/>
          </a:prstGeom>
          <a:noFill/>
          <a:ln>
            <a:noFill/>
          </a:ln>
        </p:spPr>
      </p:sp>
      <p:sp>
        <p:nvSpPr>
          <p:cNvPr id="586" name="Google Shape;586;p71"/>
          <p:cNvSpPr/>
          <p:nvPr>
            <p:ph idx="3" type="pic"/>
          </p:nvPr>
        </p:nvSpPr>
        <p:spPr>
          <a:xfrm>
            <a:off x="2299800" y="1951500"/>
            <a:ext cx="1147800" cy="660300"/>
          </a:xfrm>
          <a:prstGeom prst="rect">
            <a:avLst/>
          </a:prstGeom>
          <a:noFill/>
          <a:ln>
            <a:noFill/>
          </a:ln>
        </p:spPr>
      </p:sp>
      <p:sp>
        <p:nvSpPr>
          <p:cNvPr id="587" name="Google Shape;587;p71"/>
          <p:cNvSpPr/>
          <p:nvPr>
            <p:ph idx="4" type="pic"/>
          </p:nvPr>
        </p:nvSpPr>
        <p:spPr>
          <a:xfrm>
            <a:off x="3654300" y="1951513"/>
            <a:ext cx="1147800" cy="660300"/>
          </a:xfrm>
          <a:prstGeom prst="rect">
            <a:avLst/>
          </a:prstGeom>
          <a:noFill/>
          <a:ln>
            <a:noFill/>
          </a:ln>
        </p:spPr>
      </p:sp>
      <p:sp>
        <p:nvSpPr>
          <p:cNvPr id="588" name="Google Shape;588;p71"/>
          <p:cNvSpPr/>
          <p:nvPr>
            <p:ph idx="5" type="pic"/>
          </p:nvPr>
        </p:nvSpPr>
        <p:spPr>
          <a:xfrm>
            <a:off x="5010425" y="1951500"/>
            <a:ext cx="1147800" cy="660300"/>
          </a:xfrm>
          <a:prstGeom prst="rect">
            <a:avLst/>
          </a:prstGeom>
          <a:noFill/>
          <a:ln>
            <a:noFill/>
          </a:ln>
        </p:spPr>
      </p:sp>
      <p:sp>
        <p:nvSpPr>
          <p:cNvPr id="589" name="Google Shape;589;p71"/>
          <p:cNvSpPr/>
          <p:nvPr>
            <p:ph idx="6" type="pic"/>
          </p:nvPr>
        </p:nvSpPr>
        <p:spPr>
          <a:xfrm>
            <a:off x="6362379" y="1951513"/>
            <a:ext cx="1147800" cy="660300"/>
          </a:xfrm>
          <a:prstGeom prst="rect">
            <a:avLst/>
          </a:prstGeom>
          <a:noFill/>
          <a:ln>
            <a:noFill/>
          </a:ln>
        </p:spPr>
      </p:sp>
      <p:sp>
        <p:nvSpPr>
          <p:cNvPr id="590" name="Google Shape;590;p71"/>
          <p:cNvSpPr/>
          <p:nvPr>
            <p:ph idx="7" type="pic"/>
          </p:nvPr>
        </p:nvSpPr>
        <p:spPr>
          <a:xfrm>
            <a:off x="7721050" y="1951500"/>
            <a:ext cx="1147800" cy="660300"/>
          </a:xfrm>
          <a:prstGeom prst="rect">
            <a:avLst/>
          </a:prstGeom>
          <a:noFill/>
          <a:ln>
            <a:noFill/>
          </a:ln>
        </p:spPr>
      </p:sp>
      <p:sp>
        <p:nvSpPr>
          <p:cNvPr id="591" name="Google Shape;591;p71"/>
          <p:cNvSpPr/>
          <p:nvPr>
            <p:ph idx="8" type="pic"/>
          </p:nvPr>
        </p:nvSpPr>
        <p:spPr>
          <a:xfrm>
            <a:off x="942515" y="2883775"/>
            <a:ext cx="1147800" cy="660300"/>
          </a:xfrm>
          <a:prstGeom prst="rect">
            <a:avLst/>
          </a:prstGeom>
          <a:noFill/>
          <a:ln>
            <a:noFill/>
          </a:ln>
        </p:spPr>
      </p:sp>
      <p:sp>
        <p:nvSpPr>
          <p:cNvPr id="592" name="Google Shape;592;p71"/>
          <p:cNvSpPr/>
          <p:nvPr>
            <p:ph idx="9" type="pic"/>
          </p:nvPr>
        </p:nvSpPr>
        <p:spPr>
          <a:xfrm>
            <a:off x="2304408" y="2874825"/>
            <a:ext cx="1147800" cy="660300"/>
          </a:xfrm>
          <a:prstGeom prst="rect">
            <a:avLst/>
          </a:prstGeom>
          <a:noFill/>
          <a:ln>
            <a:noFill/>
          </a:ln>
        </p:spPr>
      </p:sp>
      <p:sp>
        <p:nvSpPr>
          <p:cNvPr id="593" name="Google Shape;593;p71"/>
          <p:cNvSpPr/>
          <p:nvPr>
            <p:ph idx="13" type="pic"/>
          </p:nvPr>
        </p:nvSpPr>
        <p:spPr>
          <a:xfrm>
            <a:off x="3658907" y="2874838"/>
            <a:ext cx="1147800" cy="660300"/>
          </a:xfrm>
          <a:prstGeom prst="rect">
            <a:avLst/>
          </a:prstGeom>
          <a:noFill/>
          <a:ln>
            <a:noFill/>
          </a:ln>
        </p:spPr>
      </p:sp>
      <p:sp>
        <p:nvSpPr>
          <p:cNvPr id="594" name="Google Shape;594;p71"/>
          <p:cNvSpPr/>
          <p:nvPr>
            <p:ph idx="14" type="pic"/>
          </p:nvPr>
        </p:nvSpPr>
        <p:spPr>
          <a:xfrm>
            <a:off x="5015033" y="2874825"/>
            <a:ext cx="1147800" cy="660300"/>
          </a:xfrm>
          <a:prstGeom prst="rect">
            <a:avLst/>
          </a:prstGeom>
          <a:noFill/>
          <a:ln>
            <a:noFill/>
          </a:ln>
        </p:spPr>
      </p:sp>
      <p:sp>
        <p:nvSpPr>
          <p:cNvPr id="595" name="Google Shape;595;p71"/>
          <p:cNvSpPr/>
          <p:nvPr>
            <p:ph idx="15" type="pic"/>
          </p:nvPr>
        </p:nvSpPr>
        <p:spPr>
          <a:xfrm>
            <a:off x="6366987" y="2874838"/>
            <a:ext cx="1147800" cy="660300"/>
          </a:xfrm>
          <a:prstGeom prst="rect">
            <a:avLst/>
          </a:prstGeom>
          <a:noFill/>
          <a:ln>
            <a:noFill/>
          </a:ln>
        </p:spPr>
      </p:sp>
      <p:sp>
        <p:nvSpPr>
          <p:cNvPr id="596" name="Google Shape;596;p71"/>
          <p:cNvSpPr/>
          <p:nvPr>
            <p:ph idx="16" type="pic"/>
          </p:nvPr>
        </p:nvSpPr>
        <p:spPr>
          <a:xfrm>
            <a:off x="7725658" y="2874825"/>
            <a:ext cx="1147800" cy="660300"/>
          </a:xfrm>
          <a:prstGeom prst="rect">
            <a:avLst/>
          </a:prstGeom>
          <a:noFill/>
          <a:ln>
            <a:noFill/>
          </a:ln>
        </p:spPr>
      </p:sp>
      <p:cxnSp>
        <p:nvCxnSpPr>
          <p:cNvPr id="597" name="Google Shape;597;p71"/>
          <p:cNvCxnSpPr/>
          <p:nvPr/>
        </p:nvCxnSpPr>
        <p:spPr>
          <a:xfrm>
            <a:off x="947650" y="3675450"/>
            <a:ext cx="7945500" cy="0"/>
          </a:xfrm>
          <a:prstGeom prst="straightConnector1">
            <a:avLst/>
          </a:prstGeom>
          <a:noFill/>
          <a:ln cap="flat" cmpd="sng" w="9525">
            <a:solidFill>
              <a:schemeClr val="accent6"/>
            </a:solidFill>
            <a:prstDash val="solid"/>
            <a:round/>
            <a:headEnd len="med" w="med" type="none"/>
            <a:tailEnd len="med" w="med" type="none"/>
          </a:ln>
        </p:spPr>
      </p:cxnSp>
      <p:sp>
        <p:nvSpPr>
          <p:cNvPr id="598" name="Google Shape;598;p71"/>
          <p:cNvSpPr/>
          <p:nvPr>
            <p:ph idx="17" type="pic"/>
          </p:nvPr>
        </p:nvSpPr>
        <p:spPr>
          <a:xfrm>
            <a:off x="941158" y="3807100"/>
            <a:ext cx="1147800" cy="660300"/>
          </a:xfrm>
          <a:prstGeom prst="rect">
            <a:avLst/>
          </a:prstGeom>
          <a:noFill/>
          <a:ln>
            <a:noFill/>
          </a:ln>
        </p:spPr>
      </p:sp>
      <p:sp>
        <p:nvSpPr>
          <p:cNvPr id="599" name="Google Shape;599;p71"/>
          <p:cNvSpPr/>
          <p:nvPr>
            <p:ph idx="18" type="pic"/>
          </p:nvPr>
        </p:nvSpPr>
        <p:spPr>
          <a:xfrm>
            <a:off x="2303050" y="3798150"/>
            <a:ext cx="1147800" cy="660300"/>
          </a:xfrm>
          <a:prstGeom prst="rect">
            <a:avLst/>
          </a:prstGeom>
          <a:noFill/>
          <a:ln>
            <a:noFill/>
          </a:ln>
        </p:spPr>
      </p:sp>
      <p:sp>
        <p:nvSpPr>
          <p:cNvPr id="600" name="Google Shape;600;p71"/>
          <p:cNvSpPr/>
          <p:nvPr>
            <p:ph idx="19" type="pic"/>
          </p:nvPr>
        </p:nvSpPr>
        <p:spPr>
          <a:xfrm>
            <a:off x="3657550" y="3798163"/>
            <a:ext cx="1147800" cy="660300"/>
          </a:xfrm>
          <a:prstGeom prst="rect">
            <a:avLst/>
          </a:prstGeom>
          <a:noFill/>
          <a:ln>
            <a:noFill/>
          </a:ln>
        </p:spPr>
      </p:sp>
      <p:sp>
        <p:nvSpPr>
          <p:cNvPr id="601" name="Google Shape;601;p71"/>
          <p:cNvSpPr/>
          <p:nvPr>
            <p:ph idx="20" type="pic"/>
          </p:nvPr>
        </p:nvSpPr>
        <p:spPr>
          <a:xfrm>
            <a:off x="5013675" y="3798150"/>
            <a:ext cx="1147800" cy="660300"/>
          </a:xfrm>
          <a:prstGeom prst="rect">
            <a:avLst/>
          </a:prstGeom>
          <a:noFill/>
          <a:ln>
            <a:noFill/>
          </a:ln>
        </p:spPr>
      </p:sp>
      <p:sp>
        <p:nvSpPr>
          <p:cNvPr id="602" name="Google Shape;602;p71"/>
          <p:cNvSpPr/>
          <p:nvPr>
            <p:ph idx="21" type="pic"/>
          </p:nvPr>
        </p:nvSpPr>
        <p:spPr>
          <a:xfrm>
            <a:off x="6365629" y="3798163"/>
            <a:ext cx="1147800" cy="660300"/>
          </a:xfrm>
          <a:prstGeom prst="rect">
            <a:avLst/>
          </a:prstGeom>
          <a:noFill/>
          <a:ln>
            <a:noFill/>
          </a:ln>
        </p:spPr>
      </p:sp>
      <p:sp>
        <p:nvSpPr>
          <p:cNvPr id="603" name="Google Shape;603;p71"/>
          <p:cNvSpPr/>
          <p:nvPr>
            <p:ph idx="22" type="pic"/>
          </p:nvPr>
        </p:nvSpPr>
        <p:spPr>
          <a:xfrm>
            <a:off x="7724300" y="3798150"/>
            <a:ext cx="1147800" cy="660300"/>
          </a:xfrm>
          <a:prstGeom prst="rect">
            <a:avLst/>
          </a:prstGeom>
          <a:noFill/>
          <a:ln>
            <a:noFill/>
          </a:ln>
        </p:spPr>
      </p:sp>
      <p:sp>
        <p:nvSpPr>
          <p:cNvPr id="604" name="Google Shape;604;p71"/>
          <p:cNvSpPr txBox="1"/>
          <p:nvPr>
            <p:ph idx="1"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605" name="Google Shape;605;p71"/>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White / Top Right 1 / &lt; 5">
  <p:cSld name="TITLE_1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8"/>
          <p:cNvSpPr txBox="1"/>
          <p:nvPr>
            <p:ph type="title"/>
          </p:nvPr>
        </p:nvSpPr>
        <p:spPr>
          <a:xfrm>
            <a:off x="916425" y="2715768"/>
            <a:ext cx="5474100" cy="5061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3200"/>
              <a:buFont typeface="Ubuntu"/>
              <a:buNone/>
              <a:defRPr sz="3200">
                <a:latin typeface="Ubuntu"/>
                <a:ea typeface="Ubuntu"/>
                <a:cs typeface="Ubuntu"/>
                <a:sym typeface="Ubuntu"/>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 name="Google Shape;41;p8"/>
          <p:cNvSpPr txBox="1"/>
          <p:nvPr>
            <p:ph idx="1" type="subTitle"/>
          </p:nvPr>
        </p:nvSpPr>
        <p:spPr>
          <a:xfrm>
            <a:off x="916425" y="3355848"/>
            <a:ext cx="5225400" cy="2475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666666"/>
              </a:buClr>
              <a:buSzPts val="1600"/>
              <a:buFont typeface="Ubuntu Light"/>
              <a:buNone/>
              <a:defRPr sz="1600">
                <a:solidFill>
                  <a:srgbClr val="666666"/>
                </a:solidFill>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42" name="Google Shape;42;p8"/>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sp>
        <p:nvSpPr>
          <p:cNvPr id="43" name="Google Shape;43;p8"/>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rgbClr val="666666"/>
                </a:solidFill>
                <a:latin typeface="Ubuntu"/>
                <a:ea typeface="Ubuntu"/>
                <a:cs typeface="Ubuntu"/>
                <a:sym typeface="Ubuntu"/>
              </a:defRPr>
            </a:lvl1pPr>
            <a:lvl2pPr lvl="1" rtl="0">
              <a:buNone/>
              <a:defRPr>
                <a:solidFill>
                  <a:srgbClr val="666666"/>
                </a:solidFill>
                <a:latin typeface="Ubuntu"/>
                <a:ea typeface="Ubuntu"/>
                <a:cs typeface="Ubuntu"/>
                <a:sym typeface="Ubuntu"/>
              </a:defRPr>
            </a:lvl2pPr>
            <a:lvl3pPr lvl="2" rtl="0">
              <a:buNone/>
              <a:defRPr>
                <a:solidFill>
                  <a:srgbClr val="666666"/>
                </a:solidFill>
                <a:latin typeface="Ubuntu"/>
                <a:ea typeface="Ubuntu"/>
                <a:cs typeface="Ubuntu"/>
                <a:sym typeface="Ubuntu"/>
              </a:defRPr>
            </a:lvl3pPr>
            <a:lvl4pPr lvl="3" rtl="0">
              <a:buNone/>
              <a:defRPr>
                <a:solidFill>
                  <a:srgbClr val="666666"/>
                </a:solidFill>
                <a:latin typeface="Ubuntu"/>
                <a:ea typeface="Ubuntu"/>
                <a:cs typeface="Ubuntu"/>
                <a:sym typeface="Ubuntu"/>
              </a:defRPr>
            </a:lvl4pPr>
            <a:lvl5pPr lvl="4" rtl="0">
              <a:buNone/>
              <a:defRPr>
                <a:solidFill>
                  <a:srgbClr val="666666"/>
                </a:solidFill>
                <a:latin typeface="Ubuntu"/>
                <a:ea typeface="Ubuntu"/>
                <a:cs typeface="Ubuntu"/>
                <a:sym typeface="Ubuntu"/>
              </a:defRPr>
            </a:lvl5pPr>
            <a:lvl6pPr lvl="5" rtl="0">
              <a:buNone/>
              <a:defRPr>
                <a:solidFill>
                  <a:srgbClr val="666666"/>
                </a:solidFill>
                <a:latin typeface="Ubuntu"/>
                <a:ea typeface="Ubuntu"/>
                <a:cs typeface="Ubuntu"/>
                <a:sym typeface="Ubuntu"/>
              </a:defRPr>
            </a:lvl6pPr>
            <a:lvl7pPr lvl="6" rtl="0">
              <a:buNone/>
              <a:defRPr>
                <a:solidFill>
                  <a:srgbClr val="666666"/>
                </a:solidFill>
                <a:latin typeface="Ubuntu"/>
                <a:ea typeface="Ubuntu"/>
                <a:cs typeface="Ubuntu"/>
                <a:sym typeface="Ubuntu"/>
              </a:defRPr>
            </a:lvl7pPr>
            <a:lvl8pPr lvl="7" rtl="0">
              <a:buNone/>
              <a:defRPr>
                <a:solidFill>
                  <a:srgbClr val="666666"/>
                </a:solidFill>
                <a:latin typeface="Ubuntu"/>
                <a:ea typeface="Ubuntu"/>
                <a:cs typeface="Ubuntu"/>
                <a:sym typeface="Ubuntu"/>
              </a:defRPr>
            </a:lvl8pPr>
            <a:lvl9pPr lvl="8" rtl="0">
              <a:buNone/>
              <a:defRPr>
                <a:solidFill>
                  <a:srgbClr val="666666"/>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 4 Categories">
  <p:cSld name="CUSTOM_28">
    <p:spTree>
      <p:nvGrpSpPr>
        <p:cNvPr id="606" name="Shape 606"/>
        <p:cNvGrpSpPr/>
        <p:nvPr/>
      </p:nvGrpSpPr>
      <p:grpSpPr>
        <a:xfrm>
          <a:off x="0" y="0"/>
          <a:ext cx="0" cy="0"/>
          <a:chOff x="0" y="0"/>
          <a:chExt cx="0" cy="0"/>
        </a:xfrm>
      </p:grpSpPr>
      <p:sp>
        <p:nvSpPr>
          <p:cNvPr id="607" name="Google Shape;607;p72"/>
          <p:cNvSpPr txBox="1"/>
          <p:nvPr>
            <p:ph idx="1" type="body"/>
          </p:nvPr>
        </p:nvSpPr>
        <p:spPr>
          <a:xfrm>
            <a:off x="952900" y="1828800"/>
            <a:ext cx="1158000" cy="2064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608" name="Google Shape;608;p72"/>
          <p:cNvSpPr txBox="1"/>
          <p:nvPr>
            <p:ph idx="2" type="body"/>
          </p:nvPr>
        </p:nvSpPr>
        <p:spPr>
          <a:xfrm>
            <a:off x="952900" y="2454965"/>
            <a:ext cx="1158000" cy="2064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609" name="Google Shape;609;p72"/>
          <p:cNvSpPr txBox="1"/>
          <p:nvPr>
            <p:ph idx="3" type="body"/>
          </p:nvPr>
        </p:nvSpPr>
        <p:spPr>
          <a:xfrm>
            <a:off x="952900" y="3077377"/>
            <a:ext cx="1158000" cy="2064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610" name="Google Shape;610;p72"/>
          <p:cNvSpPr txBox="1"/>
          <p:nvPr>
            <p:ph idx="4" type="body"/>
          </p:nvPr>
        </p:nvSpPr>
        <p:spPr>
          <a:xfrm>
            <a:off x="952900" y="3705315"/>
            <a:ext cx="1158000" cy="2064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cxnSp>
        <p:nvCxnSpPr>
          <p:cNvPr id="611" name="Google Shape;611;p72"/>
          <p:cNvCxnSpPr/>
          <p:nvPr/>
        </p:nvCxnSpPr>
        <p:spPr>
          <a:xfrm>
            <a:off x="940849" y="2313241"/>
            <a:ext cx="7940400" cy="0"/>
          </a:xfrm>
          <a:prstGeom prst="straightConnector1">
            <a:avLst/>
          </a:prstGeom>
          <a:noFill/>
          <a:ln cap="flat" cmpd="sng" w="9525">
            <a:solidFill>
              <a:schemeClr val="accent6"/>
            </a:solidFill>
            <a:prstDash val="solid"/>
            <a:round/>
            <a:headEnd len="med" w="med" type="none"/>
            <a:tailEnd len="med" w="med" type="none"/>
          </a:ln>
        </p:spPr>
      </p:cxnSp>
      <p:cxnSp>
        <p:nvCxnSpPr>
          <p:cNvPr id="612" name="Google Shape;612;p72"/>
          <p:cNvCxnSpPr/>
          <p:nvPr/>
        </p:nvCxnSpPr>
        <p:spPr>
          <a:xfrm>
            <a:off x="940849" y="2935672"/>
            <a:ext cx="7940400" cy="0"/>
          </a:xfrm>
          <a:prstGeom prst="straightConnector1">
            <a:avLst/>
          </a:prstGeom>
          <a:noFill/>
          <a:ln cap="flat" cmpd="sng" w="9525">
            <a:solidFill>
              <a:schemeClr val="accent6"/>
            </a:solidFill>
            <a:prstDash val="solid"/>
            <a:round/>
            <a:headEnd len="med" w="med" type="none"/>
            <a:tailEnd len="med" w="med" type="none"/>
          </a:ln>
        </p:spPr>
      </p:cxnSp>
      <p:cxnSp>
        <p:nvCxnSpPr>
          <p:cNvPr id="613" name="Google Shape;613;p72"/>
          <p:cNvCxnSpPr/>
          <p:nvPr/>
        </p:nvCxnSpPr>
        <p:spPr>
          <a:xfrm>
            <a:off x="940849" y="3558104"/>
            <a:ext cx="7944900" cy="0"/>
          </a:xfrm>
          <a:prstGeom prst="straightConnector1">
            <a:avLst/>
          </a:prstGeom>
          <a:noFill/>
          <a:ln cap="flat" cmpd="sng" w="9525">
            <a:solidFill>
              <a:schemeClr val="accent6"/>
            </a:solidFill>
            <a:prstDash val="solid"/>
            <a:round/>
            <a:headEnd len="med" w="med" type="none"/>
            <a:tailEnd len="med" w="med" type="none"/>
          </a:ln>
        </p:spPr>
      </p:cxnSp>
      <p:sp>
        <p:nvSpPr>
          <p:cNvPr id="614" name="Google Shape;614;p72"/>
          <p:cNvSpPr txBox="1"/>
          <p:nvPr>
            <p:ph type="title"/>
          </p:nvPr>
        </p:nvSpPr>
        <p:spPr>
          <a:xfrm>
            <a:off x="942775" y="265575"/>
            <a:ext cx="79455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615" name="Google Shape;615;p72"/>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616" name="Google Shape;616;p72"/>
          <p:cNvSpPr/>
          <p:nvPr>
            <p:ph idx="5" type="pic"/>
          </p:nvPr>
        </p:nvSpPr>
        <p:spPr>
          <a:xfrm>
            <a:off x="2297775" y="1822477"/>
            <a:ext cx="482100" cy="339000"/>
          </a:xfrm>
          <a:prstGeom prst="rect">
            <a:avLst/>
          </a:prstGeom>
          <a:noFill/>
          <a:ln>
            <a:noFill/>
          </a:ln>
        </p:spPr>
      </p:sp>
      <p:sp>
        <p:nvSpPr>
          <p:cNvPr id="617" name="Google Shape;617;p72"/>
          <p:cNvSpPr/>
          <p:nvPr>
            <p:ph idx="6" type="pic"/>
          </p:nvPr>
        </p:nvSpPr>
        <p:spPr>
          <a:xfrm>
            <a:off x="2976025" y="1822477"/>
            <a:ext cx="482100" cy="339000"/>
          </a:xfrm>
          <a:prstGeom prst="rect">
            <a:avLst/>
          </a:prstGeom>
          <a:noFill/>
          <a:ln>
            <a:noFill/>
          </a:ln>
        </p:spPr>
      </p:sp>
      <p:sp>
        <p:nvSpPr>
          <p:cNvPr id="618" name="Google Shape;618;p72"/>
          <p:cNvSpPr/>
          <p:nvPr>
            <p:ph idx="7" type="pic"/>
          </p:nvPr>
        </p:nvSpPr>
        <p:spPr>
          <a:xfrm>
            <a:off x="3654175" y="1822477"/>
            <a:ext cx="482100" cy="339000"/>
          </a:xfrm>
          <a:prstGeom prst="rect">
            <a:avLst/>
          </a:prstGeom>
          <a:noFill/>
          <a:ln>
            <a:noFill/>
          </a:ln>
        </p:spPr>
      </p:sp>
      <p:sp>
        <p:nvSpPr>
          <p:cNvPr id="619" name="Google Shape;619;p72"/>
          <p:cNvSpPr/>
          <p:nvPr>
            <p:ph idx="8" type="pic"/>
          </p:nvPr>
        </p:nvSpPr>
        <p:spPr>
          <a:xfrm>
            <a:off x="4331125" y="1822477"/>
            <a:ext cx="482100" cy="339000"/>
          </a:xfrm>
          <a:prstGeom prst="rect">
            <a:avLst/>
          </a:prstGeom>
          <a:noFill/>
          <a:ln>
            <a:noFill/>
          </a:ln>
        </p:spPr>
      </p:sp>
      <p:sp>
        <p:nvSpPr>
          <p:cNvPr id="620" name="Google Shape;620;p72"/>
          <p:cNvSpPr/>
          <p:nvPr>
            <p:ph idx="9" type="pic"/>
          </p:nvPr>
        </p:nvSpPr>
        <p:spPr>
          <a:xfrm>
            <a:off x="5009375" y="1822477"/>
            <a:ext cx="482100" cy="339000"/>
          </a:xfrm>
          <a:prstGeom prst="rect">
            <a:avLst/>
          </a:prstGeom>
          <a:noFill/>
          <a:ln>
            <a:noFill/>
          </a:ln>
        </p:spPr>
      </p:sp>
      <p:sp>
        <p:nvSpPr>
          <p:cNvPr id="621" name="Google Shape;621;p72"/>
          <p:cNvSpPr/>
          <p:nvPr>
            <p:ph idx="13" type="pic"/>
          </p:nvPr>
        </p:nvSpPr>
        <p:spPr>
          <a:xfrm>
            <a:off x="5687525" y="1822477"/>
            <a:ext cx="482100" cy="339000"/>
          </a:xfrm>
          <a:prstGeom prst="rect">
            <a:avLst/>
          </a:prstGeom>
          <a:noFill/>
          <a:ln>
            <a:noFill/>
          </a:ln>
        </p:spPr>
      </p:sp>
      <p:sp>
        <p:nvSpPr>
          <p:cNvPr id="622" name="Google Shape;622;p72"/>
          <p:cNvSpPr/>
          <p:nvPr>
            <p:ph idx="14" type="pic"/>
          </p:nvPr>
        </p:nvSpPr>
        <p:spPr>
          <a:xfrm>
            <a:off x="6364475" y="1822477"/>
            <a:ext cx="482100" cy="339000"/>
          </a:xfrm>
          <a:prstGeom prst="rect">
            <a:avLst/>
          </a:prstGeom>
          <a:noFill/>
          <a:ln>
            <a:noFill/>
          </a:ln>
        </p:spPr>
      </p:sp>
      <p:sp>
        <p:nvSpPr>
          <p:cNvPr id="623" name="Google Shape;623;p72"/>
          <p:cNvSpPr/>
          <p:nvPr>
            <p:ph idx="15" type="pic"/>
          </p:nvPr>
        </p:nvSpPr>
        <p:spPr>
          <a:xfrm>
            <a:off x="7042725" y="1822477"/>
            <a:ext cx="482100" cy="339000"/>
          </a:xfrm>
          <a:prstGeom prst="rect">
            <a:avLst/>
          </a:prstGeom>
          <a:noFill/>
          <a:ln>
            <a:noFill/>
          </a:ln>
        </p:spPr>
      </p:sp>
      <p:sp>
        <p:nvSpPr>
          <p:cNvPr id="624" name="Google Shape;624;p72"/>
          <p:cNvSpPr/>
          <p:nvPr>
            <p:ph idx="16" type="pic"/>
          </p:nvPr>
        </p:nvSpPr>
        <p:spPr>
          <a:xfrm>
            <a:off x="7720875" y="1822477"/>
            <a:ext cx="482100" cy="339000"/>
          </a:xfrm>
          <a:prstGeom prst="rect">
            <a:avLst/>
          </a:prstGeom>
          <a:noFill/>
          <a:ln>
            <a:noFill/>
          </a:ln>
        </p:spPr>
      </p:sp>
      <p:sp>
        <p:nvSpPr>
          <p:cNvPr id="625" name="Google Shape;625;p72"/>
          <p:cNvSpPr/>
          <p:nvPr>
            <p:ph idx="17" type="pic"/>
          </p:nvPr>
        </p:nvSpPr>
        <p:spPr>
          <a:xfrm>
            <a:off x="8399025" y="1822477"/>
            <a:ext cx="482100" cy="339000"/>
          </a:xfrm>
          <a:prstGeom prst="rect">
            <a:avLst/>
          </a:prstGeom>
          <a:noFill/>
          <a:ln>
            <a:noFill/>
          </a:ln>
        </p:spPr>
      </p:sp>
      <p:sp>
        <p:nvSpPr>
          <p:cNvPr id="626" name="Google Shape;626;p72"/>
          <p:cNvSpPr/>
          <p:nvPr>
            <p:ph idx="18" type="pic"/>
          </p:nvPr>
        </p:nvSpPr>
        <p:spPr>
          <a:xfrm>
            <a:off x="2298150" y="2454965"/>
            <a:ext cx="482100" cy="339000"/>
          </a:xfrm>
          <a:prstGeom prst="rect">
            <a:avLst/>
          </a:prstGeom>
          <a:noFill/>
          <a:ln>
            <a:noFill/>
          </a:ln>
        </p:spPr>
      </p:sp>
      <p:sp>
        <p:nvSpPr>
          <p:cNvPr id="627" name="Google Shape;627;p72"/>
          <p:cNvSpPr/>
          <p:nvPr>
            <p:ph idx="19" type="pic"/>
          </p:nvPr>
        </p:nvSpPr>
        <p:spPr>
          <a:xfrm>
            <a:off x="2976400" y="2454965"/>
            <a:ext cx="482100" cy="339000"/>
          </a:xfrm>
          <a:prstGeom prst="rect">
            <a:avLst/>
          </a:prstGeom>
          <a:noFill/>
          <a:ln>
            <a:noFill/>
          </a:ln>
        </p:spPr>
      </p:sp>
      <p:sp>
        <p:nvSpPr>
          <p:cNvPr id="628" name="Google Shape;628;p72"/>
          <p:cNvSpPr/>
          <p:nvPr>
            <p:ph idx="20" type="pic"/>
          </p:nvPr>
        </p:nvSpPr>
        <p:spPr>
          <a:xfrm>
            <a:off x="3654550" y="2454965"/>
            <a:ext cx="482100" cy="339000"/>
          </a:xfrm>
          <a:prstGeom prst="rect">
            <a:avLst/>
          </a:prstGeom>
          <a:noFill/>
          <a:ln>
            <a:noFill/>
          </a:ln>
        </p:spPr>
      </p:sp>
      <p:sp>
        <p:nvSpPr>
          <p:cNvPr id="629" name="Google Shape;629;p72"/>
          <p:cNvSpPr/>
          <p:nvPr>
            <p:ph idx="21" type="pic"/>
          </p:nvPr>
        </p:nvSpPr>
        <p:spPr>
          <a:xfrm>
            <a:off x="4331500" y="2454965"/>
            <a:ext cx="482100" cy="339000"/>
          </a:xfrm>
          <a:prstGeom prst="rect">
            <a:avLst/>
          </a:prstGeom>
          <a:noFill/>
          <a:ln>
            <a:noFill/>
          </a:ln>
        </p:spPr>
      </p:sp>
      <p:sp>
        <p:nvSpPr>
          <p:cNvPr id="630" name="Google Shape;630;p72"/>
          <p:cNvSpPr/>
          <p:nvPr>
            <p:ph idx="22" type="pic"/>
          </p:nvPr>
        </p:nvSpPr>
        <p:spPr>
          <a:xfrm>
            <a:off x="5009750" y="2454965"/>
            <a:ext cx="482100" cy="339000"/>
          </a:xfrm>
          <a:prstGeom prst="rect">
            <a:avLst/>
          </a:prstGeom>
          <a:noFill/>
          <a:ln>
            <a:noFill/>
          </a:ln>
        </p:spPr>
      </p:sp>
      <p:sp>
        <p:nvSpPr>
          <p:cNvPr id="631" name="Google Shape;631;p72"/>
          <p:cNvSpPr/>
          <p:nvPr>
            <p:ph idx="23" type="pic"/>
          </p:nvPr>
        </p:nvSpPr>
        <p:spPr>
          <a:xfrm>
            <a:off x="5687900" y="2454965"/>
            <a:ext cx="482100" cy="339000"/>
          </a:xfrm>
          <a:prstGeom prst="rect">
            <a:avLst/>
          </a:prstGeom>
          <a:noFill/>
          <a:ln>
            <a:noFill/>
          </a:ln>
        </p:spPr>
      </p:sp>
      <p:sp>
        <p:nvSpPr>
          <p:cNvPr id="632" name="Google Shape;632;p72"/>
          <p:cNvSpPr/>
          <p:nvPr>
            <p:ph idx="24" type="pic"/>
          </p:nvPr>
        </p:nvSpPr>
        <p:spPr>
          <a:xfrm>
            <a:off x="6364850" y="2454965"/>
            <a:ext cx="482100" cy="339000"/>
          </a:xfrm>
          <a:prstGeom prst="rect">
            <a:avLst/>
          </a:prstGeom>
          <a:noFill/>
          <a:ln>
            <a:noFill/>
          </a:ln>
        </p:spPr>
      </p:sp>
      <p:sp>
        <p:nvSpPr>
          <p:cNvPr id="633" name="Google Shape;633;p72"/>
          <p:cNvSpPr/>
          <p:nvPr>
            <p:ph idx="25" type="pic"/>
          </p:nvPr>
        </p:nvSpPr>
        <p:spPr>
          <a:xfrm>
            <a:off x="7043100" y="2454965"/>
            <a:ext cx="482100" cy="339000"/>
          </a:xfrm>
          <a:prstGeom prst="rect">
            <a:avLst/>
          </a:prstGeom>
          <a:noFill/>
          <a:ln>
            <a:noFill/>
          </a:ln>
        </p:spPr>
      </p:sp>
      <p:sp>
        <p:nvSpPr>
          <p:cNvPr id="634" name="Google Shape;634;p72"/>
          <p:cNvSpPr/>
          <p:nvPr>
            <p:ph idx="26" type="pic"/>
          </p:nvPr>
        </p:nvSpPr>
        <p:spPr>
          <a:xfrm>
            <a:off x="7721250" y="2454965"/>
            <a:ext cx="482100" cy="339000"/>
          </a:xfrm>
          <a:prstGeom prst="rect">
            <a:avLst/>
          </a:prstGeom>
          <a:noFill/>
          <a:ln>
            <a:noFill/>
          </a:ln>
        </p:spPr>
      </p:sp>
      <p:sp>
        <p:nvSpPr>
          <p:cNvPr id="635" name="Google Shape;635;p72"/>
          <p:cNvSpPr/>
          <p:nvPr>
            <p:ph idx="27" type="pic"/>
          </p:nvPr>
        </p:nvSpPr>
        <p:spPr>
          <a:xfrm>
            <a:off x="8399400" y="2454965"/>
            <a:ext cx="482100" cy="339000"/>
          </a:xfrm>
          <a:prstGeom prst="rect">
            <a:avLst/>
          </a:prstGeom>
          <a:noFill/>
          <a:ln>
            <a:noFill/>
          </a:ln>
        </p:spPr>
      </p:sp>
      <p:sp>
        <p:nvSpPr>
          <p:cNvPr id="636" name="Google Shape;636;p72"/>
          <p:cNvSpPr/>
          <p:nvPr>
            <p:ph idx="28" type="pic"/>
          </p:nvPr>
        </p:nvSpPr>
        <p:spPr>
          <a:xfrm>
            <a:off x="2298150" y="3077377"/>
            <a:ext cx="482100" cy="339000"/>
          </a:xfrm>
          <a:prstGeom prst="rect">
            <a:avLst/>
          </a:prstGeom>
          <a:noFill/>
          <a:ln>
            <a:noFill/>
          </a:ln>
        </p:spPr>
      </p:sp>
      <p:sp>
        <p:nvSpPr>
          <p:cNvPr id="637" name="Google Shape;637;p72"/>
          <p:cNvSpPr/>
          <p:nvPr>
            <p:ph idx="29" type="pic"/>
          </p:nvPr>
        </p:nvSpPr>
        <p:spPr>
          <a:xfrm>
            <a:off x="2976400" y="3077377"/>
            <a:ext cx="482100" cy="339000"/>
          </a:xfrm>
          <a:prstGeom prst="rect">
            <a:avLst/>
          </a:prstGeom>
          <a:noFill/>
          <a:ln>
            <a:noFill/>
          </a:ln>
        </p:spPr>
      </p:sp>
      <p:sp>
        <p:nvSpPr>
          <p:cNvPr id="638" name="Google Shape;638;p72"/>
          <p:cNvSpPr/>
          <p:nvPr>
            <p:ph idx="30" type="pic"/>
          </p:nvPr>
        </p:nvSpPr>
        <p:spPr>
          <a:xfrm>
            <a:off x="3654550" y="3077377"/>
            <a:ext cx="482100" cy="339000"/>
          </a:xfrm>
          <a:prstGeom prst="rect">
            <a:avLst/>
          </a:prstGeom>
          <a:noFill/>
          <a:ln>
            <a:noFill/>
          </a:ln>
        </p:spPr>
      </p:sp>
      <p:sp>
        <p:nvSpPr>
          <p:cNvPr id="639" name="Google Shape;639;p72"/>
          <p:cNvSpPr/>
          <p:nvPr>
            <p:ph idx="31" type="pic"/>
          </p:nvPr>
        </p:nvSpPr>
        <p:spPr>
          <a:xfrm>
            <a:off x="4331500" y="3077377"/>
            <a:ext cx="482100" cy="339000"/>
          </a:xfrm>
          <a:prstGeom prst="rect">
            <a:avLst/>
          </a:prstGeom>
          <a:noFill/>
          <a:ln>
            <a:noFill/>
          </a:ln>
        </p:spPr>
      </p:sp>
      <p:sp>
        <p:nvSpPr>
          <p:cNvPr id="640" name="Google Shape;640;p72"/>
          <p:cNvSpPr/>
          <p:nvPr>
            <p:ph idx="32" type="pic"/>
          </p:nvPr>
        </p:nvSpPr>
        <p:spPr>
          <a:xfrm>
            <a:off x="5009750" y="3077377"/>
            <a:ext cx="482100" cy="339000"/>
          </a:xfrm>
          <a:prstGeom prst="rect">
            <a:avLst/>
          </a:prstGeom>
          <a:noFill/>
          <a:ln>
            <a:noFill/>
          </a:ln>
        </p:spPr>
      </p:sp>
      <p:sp>
        <p:nvSpPr>
          <p:cNvPr id="641" name="Google Shape;641;p72"/>
          <p:cNvSpPr/>
          <p:nvPr>
            <p:ph idx="33" type="pic"/>
          </p:nvPr>
        </p:nvSpPr>
        <p:spPr>
          <a:xfrm>
            <a:off x="5687900" y="3077377"/>
            <a:ext cx="482100" cy="339000"/>
          </a:xfrm>
          <a:prstGeom prst="rect">
            <a:avLst/>
          </a:prstGeom>
          <a:noFill/>
          <a:ln>
            <a:noFill/>
          </a:ln>
        </p:spPr>
      </p:sp>
      <p:sp>
        <p:nvSpPr>
          <p:cNvPr id="642" name="Google Shape;642;p72"/>
          <p:cNvSpPr/>
          <p:nvPr>
            <p:ph idx="34" type="pic"/>
          </p:nvPr>
        </p:nvSpPr>
        <p:spPr>
          <a:xfrm>
            <a:off x="6364850" y="3077377"/>
            <a:ext cx="482100" cy="339000"/>
          </a:xfrm>
          <a:prstGeom prst="rect">
            <a:avLst/>
          </a:prstGeom>
          <a:noFill/>
          <a:ln>
            <a:noFill/>
          </a:ln>
        </p:spPr>
      </p:sp>
      <p:sp>
        <p:nvSpPr>
          <p:cNvPr id="643" name="Google Shape;643;p72"/>
          <p:cNvSpPr/>
          <p:nvPr>
            <p:ph idx="35" type="pic"/>
          </p:nvPr>
        </p:nvSpPr>
        <p:spPr>
          <a:xfrm>
            <a:off x="7043100" y="3077377"/>
            <a:ext cx="482100" cy="339000"/>
          </a:xfrm>
          <a:prstGeom prst="rect">
            <a:avLst/>
          </a:prstGeom>
          <a:noFill/>
          <a:ln>
            <a:noFill/>
          </a:ln>
        </p:spPr>
      </p:sp>
      <p:sp>
        <p:nvSpPr>
          <p:cNvPr id="644" name="Google Shape;644;p72"/>
          <p:cNvSpPr/>
          <p:nvPr>
            <p:ph idx="36" type="pic"/>
          </p:nvPr>
        </p:nvSpPr>
        <p:spPr>
          <a:xfrm>
            <a:off x="7721250" y="3077377"/>
            <a:ext cx="482100" cy="339000"/>
          </a:xfrm>
          <a:prstGeom prst="rect">
            <a:avLst/>
          </a:prstGeom>
          <a:noFill/>
          <a:ln>
            <a:noFill/>
          </a:ln>
        </p:spPr>
      </p:sp>
      <p:sp>
        <p:nvSpPr>
          <p:cNvPr id="645" name="Google Shape;645;p72"/>
          <p:cNvSpPr/>
          <p:nvPr>
            <p:ph idx="37" type="pic"/>
          </p:nvPr>
        </p:nvSpPr>
        <p:spPr>
          <a:xfrm>
            <a:off x="8399400" y="3077377"/>
            <a:ext cx="482100" cy="339000"/>
          </a:xfrm>
          <a:prstGeom prst="rect">
            <a:avLst/>
          </a:prstGeom>
          <a:noFill/>
          <a:ln>
            <a:noFill/>
          </a:ln>
        </p:spPr>
      </p:sp>
      <p:sp>
        <p:nvSpPr>
          <p:cNvPr id="646" name="Google Shape;646;p72"/>
          <p:cNvSpPr/>
          <p:nvPr>
            <p:ph idx="38" type="pic"/>
          </p:nvPr>
        </p:nvSpPr>
        <p:spPr>
          <a:xfrm>
            <a:off x="2298150" y="3705315"/>
            <a:ext cx="482100" cy="339000"/>
          </a:xfrm>
          <a:prstGeom prst="rect">
            <a:avLst/>
          </a:prstGeom>
          <a:noFill/>
          <a:ln>
            <a:noFill/>
          </a:ln>
        </p:spPr>
      </p:sp>
      <p:sp>
        <p:nvSpPr>
          <p:cNvPr id="647" name="Google Shape;647;p72"/>
          <p:cNvSpPr/>
          <p:nvPr>
            <p:ph idx="39" type="pic"/>
          </p:nvPr>
        </p:nvSpPr>
        <p:spPr>
          <a:xfrm>
            <a:off x="2976400" y="3705315"/>
            <a:ext cx="482100" cy="339000"/>
          </a:xfrm>
          <a:prstGeom prst="rect">
            <a:avLst/>
          </a:prstGeom>
          <a:noFill/>
          <a:ln>
            <a:noFill/>
          </a:ln>
        </p:spPr>
      </p:sp>
      <p:sp>
        <p:nvSpPr>
          <p:cNvPr id="648" name="Google Shape;648;p72"/>
          <p:cNvSpPr/>
          <p:nvPr>
            <p:ph idx="40" type="pic"/>
          </p:nvPr>
        </p:nvSpPr>
        <p:spPr>
          <a:xfrm>
            <a:off x="3654550" y="3705315"/>
            <a:ext cx="482100" cy="339000"/>
          </a:xfrm>
          <a:prstGeom prst="rect">
            <a:avLst/>
          </a:prstGeom>
          <a:noFill/>
          <a:ln>
            <a:noFill/>
          </a:ln>
        </p:spPr>
      </p:sp>
      <p:sp>
        <p:nvSpPr>
          <p:cNvPr id="649" name="Google Shape;649;p72"/>
          <p:cNvSpPr/>
          <p:nvPr>
            <p:ph idx="41" type="pic"/>
          </p:nvPr>
        </p:nvSpPr>
        <p:spPr>
          <a:xfrm>
            <a:off x="4331500" y="3705315"/>
            <a:ext cx="482100" cy="339000"/>
          </a:xfrm>
          <a:prstGeom prst="rect">
            <a:avLst/>
          </a:prstGeom>
          <a:noFill/>
          <a:ln>
            <a:noFill/>
          </a:ln>
        </p:spPr>
      </p:sp>
      <p:sp>
        <p:nvSpPr>
          <p:cNvPr id="650" name="Google Shape;650;p72"/>
          <p:cNvSpPr/>
          <p:nvPr>
            <p:ph idx="42" type="pic"/>
          </p:nvPr>
        </p:nvSpPr>
        <p:spPr>
          <a:xfrm>
            <a:off x="5009750" y="3705315"/>
            <a:ext cx="482100" cy="339000"/>
          </a:xfrm>
          <a:prstGeom prst="rect">
            <a:avLst/>
          </a:prstGeom>
          <a:noFill/>
          <a:ln>
            <a:noFill/>
          </a:ln>
        </p:spPr>
      </p:sp>
      <p:sp>
        <p:nvSpPr>
          <p:cNvPr id="651" name="Google Shape;651;p72"/>
          <p:cNvSpPr/>
          <p:nvPr>
            <p:ph idx="43" type="pic"/>
          </p:nvPr>
        </p:nvSpPr>
        <p:spPr>
          <a:xfrm>
            <a:off x="5687900" y="3705315"/>
            <a:ext cx="482100" cy="339000"/>
          </a:xfrm>
          <a:prstGeom prst="rect">
            <a:avLst/>
          </a:prstGeom>
          <a:noFill/>
          <a:ln>
            <a:noFill/>
          </a:ln>
        </p:spPr>
      </p:sp>
      <p:sp>
        <p:nvSpPr>
          <p:cNvPr id="652" name="Google Shape;652;p72"/>
          <p:cNvSpPr/>
          <p:nvPr>
            <p:ph idx="44" type="pic"/>
          </p:nvPr>
        </p:nvSpPr>
        <p:spPr>
          <a:xfrm>
            <a:off x="6364850" y="3705315"/>
            <a:ext cx="482100" cy="339000"/>
          </a:xfrm>
          <a:prstGeom prst="rect">
            <a:avLst/>
          </a:prstGeom>
          <a:noFill/>
          <a:ln>
            <a:noFill/>
          </a:ln>
        </p:spPr>
      </p:sp>
      <p:sp>
        <p:nvSpPr>
          <p:cNvPr id="653" name="Google Shape;653;p72"/>
          <p:cNvSpPr/>
          <p:nvPr>
            <p:ph idx="45" type="pic"/>
          </p:nvPr>
        </p:nvSpPr>
        <p:spPr>
          <a:xfrm>
            <a:off x="7043100" y="3705315"/>
            <a:ext cx="482100" cy="339000"/>
          </a:xfrm>
          <a:prstGeom prst="rect">
            <a:avLst/>
          </a:prstGeom>
          <a:noFill/>
          <a:ln>
            <a:noFill/>
          </a:ln>
        </p:spPr>
      </p:sp>
      <p:sp>
        <p:nvSpPr>
          <p:cNvPr id="654" name="Google Shape;654;p72"/>
          <p:cNvSpPr/>
          <p:nvPr>
            <p:ph idx="46" type="pic"/>
          </p:nvPr>
        </p:nvSpPr>
        <p:spPr>
          <a:xfrm>
            <a:off x="7721250" y="3705315"/>
            <a:ext cx="482100" cy="339000"/>
          </a:xfrm>
          <a:prstGeom prst="rect">
            <a:avLst/>
          </a:prstGeom>
          <a:noFill/>
          <a:ln>
            <a:noFill/>
          </a:ln>
        </p:spPr>
      </p:sp>
      <p:sp>
        <p:nvSpPr>
          <p:cNvPr id="655" name="Google Shape;655;p72"/>
          <p:cNvSpPr/>
          <p:nvPr>
            <p:ph idx="47" type="pic"/>
          </p:nvPr>
        </p:nvSpPr>
        <p:spPr>
          <a:xfrm>
            <a:off x="8399400" y="3705315"/>
            <a:ext cx="482100" cy="339000"/>
          </a:xfrm>
          <a:prstGeom prst="rect">
            <a:avLst/>
          </a:prstGeom>
          <a:noFill/>
          <a:ln>
            <a:noFill/>
          </a:ln>
        </p:spPr>
      </p:sp>
      <p:sp>
        <p:nvSpPr>
          <p:cNvPr id="656" name="Google Shape;656;p72"/>
          <p:cNvSpPr txBox="1"/>
          <p:nvPr>
            <p:ph idx="48"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657" name="Google Shape;657;p72"/>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 3 Categories">
  <p:cSld name="CUSTOM_28_1">
    <p:spTree>
      <p:nvGrpSpPr>
        <p:cNvPr id="658" name="Shape 658"/>
        <p:cNvGrpSpPr/>
        <p:nvPr/>
      </p:nvGrpSpPr>
      <p:grpSpPr>
        <a:xfrm>
          <a:off x="0" y="0"/>
          <a:ext cx="0" cy="0"/>
          <a:chOff x="0" y="0"/>
          <a:chExt cx="0" cy="0"/>
        </a:xfrm>
      </p:grpSpPr>
      <p:sp>
        <p:nvSpPr>
          <p:cNvPr id="659" name="Google Shape;659;p73"/>
          <p:cNvSpPr txBox="1"/>
          <p:nvPr>
            <p:ph idx="1" type="body"/>
          </p:nvPr>
        </p:nvSpPr>
        <p:spPr>
          <a:xfrm>
            <a:off x="952900" y="1828800"/>
            <a:ext cx="1158000" cy="2064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660" name="Google Shape;660;p73"/>
          <p:cNvSpPr txBox="1"/>
          <p:nvPr>
            <p:ph idx="2" type="body"/>
          </p:nvPr>
        </p:nvSpPr>
        <p:spPr>
          <a:xfrm>
            <a:off x="952900" y="2454940"/>
            <a:ext cx="1158000" cy="2064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661" name="Google Shape;661;p73"/>
          <p:cNvSpPr txBox="1"/>
          <p:nvPr>
            <p:ph idx="3" type="body"/>
          </p:nvPr>
        </p:nvSpPr>
        <p:spPr>
          <a:xfrm>
            <a:off x="952900" y="3077352"/>
            <a:ext cx="1158000" cy="2064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cxnSp>
        <p:nvCxnSpPr>
          <p:cNvPr id="662" name="Google Shape;662;p73"/>
          <p:cNvCxnSpPr/>
          <p:nvPr/>
        </p:nvCxnSpPr>
        <p:spPr>
          <a:xfrm>
            <a:off x="940849" y="2313216"/>
            <a:ext cx="7940400" cy="0"/>
          </a:xfrm>
          <a:prstGeom prst="straightConnector1">
            <a:avLst/>
          </a:prstGeom>
          <a:noFill/>
          <a:ln cap="flat" cmpd="sng" w="9525">
            <a:solidFill>
              <a:schemeClr val="accent6"/>
            </a:solidFill>
            <a:prstDash val="solid"/>
            <a:round/>
            <a:headEnd len="med" w="med" type="none"/>
            <a:tailEnd len="med" w="med" type="none"/>
          </a:ln>
        </p:spPr>
      </p:cxnSp>
      <p:cxnSp>
        <p:nvCxnSpPr>
          <p:cNvPr id="663" name="Google Shape;663;p73"/>
          <p:cNvCxnSpPr/>
          <p:nvPr/>
        </p:nvCxnSpPr>
        <p:spPr>
          <a:xfrm>
            <a:off x="940849" y="2935647"/>
            <a:ext cx="7940400" cy="0"/>
          </a:xfrm>
          <a:prstGeom prst="straightConnector1">
            <a:avLst/>
          </a:prstGeom>
          <a:noFill/>
          <a:ln cap="flat" cmpd="sng" w="9525">
            <a:solidFill>
              <a:schemeClr val="accent6"/>
            </a:solidFill>
            <a:prstDash val="solid"/>
            <a:round/>
            <a:headEnd len="med" w="med" type="none"/>
            <a:tailEnd len="med" w="med" type="none"/>
          </a:ln>
        </p:spPr>
      </p:cxnSp>
      <p:sp>
        <p:nvSpPr>
          <p:cNvPr id="664" name="Google Shape;664;p73"/>
          <p:cNvSpPr txBox="1"/>
          <p:nvPr>
            <p:ph type="title"/>
          </p:nvPr>
        </p:nvSpPr>
        <p:spPr>
          <a:xfrm>
            <a:off x="942775" y="265575"/>
            <a:ext cx="79455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665" name="Google Shape;665;p73"/>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666" name="Google Shape;666;p73"/>
          <p:cNvSpPr/>
          <p:nvPr>
            <p:ph idx="4" type="pic"/>
          </p:nvPr>
        </p:nvSpPr>
        <p:spPr>
          <a:xfrm>
            <a:off x="2297775" y="1822477"/>
            <a:ext cx="482100" cy="339000"/>
          </a:xfrm>
          <a:prstGeom prst="rect">
            <a:avLst/>
          </a:prstGeom>
          <a:noFill/>
          <a:ln>
            <a:noFill/>
          </a:ln>
        </p:spPr>
      </p:sp>
      <p:sp>
        <p:nvSpPr>
          <p:cNvPr id="667" name="Google Shape;667;p73"/>
          <p:cNvSpPr/>
          <p:nvPr>
            <p:ph idx="5" type="pic"/>
          </p:nvPr>
        </p:nvSpPr>
        <p:spPr>
          <a:xfrm>
            <a:off x="2976025" y="1822477"/>
            <a:ext cx="482100" cy="339000"/>
          </a:xfrm>
          <a:prstGeom prst="rect">
            <a:avLst/>
          </a:prstGeom>
          <a:noFill/>
          <a:ln>
            <a:noFill/>
          </a:ln>
        </p:spPr>
      </p:sp>
      <p:sp>
        <p:nvSpPr>
          <p:cNvPr id="668" name="Google Shape;668;p73"/>
          <p:cNvSpPr/>
          <p:nvPr>
            <p:ph idx="6" type="pic"/>
          </p:nvPr>
        </p:nvSpPr>
        <p:spPr>
          <a:xfrm>
            <a:off x="3654175" y="1822477"/>
            <a:ext cx="482100" cy="339000"/>
          </a:xfrm>
          <a:prstGeom prst="rect">
            <a:avLst/>
          </a:prstGeom>
          <a:noFill/>
          <a:ln>
            <a:noFill/>
          </a:ln>
        </p:spPr>
      </p:sp>
      <p:sp>
        <p:nvSpPr>
          <p:cNvPr id="669" name="Google Shape;669;p73"/>
          <p:cNvSpPr/>
          <p:nvPr>
            <p:ph idx="7" type="pic"/>
          </p:nvPr>
        </p:nvSpPr>
        <p:spPr>
          <a:xfrm>
            <a:off x="4331125" y="1822477"/>
            <a:ext cx="482100" cy="339000"/>
          </a:xfrm>
          <a:prstGeom prst="rect">
            <a:avLst/>
          </a:prstGeom>
          <a:noFill/>
          <a:ln>
            <a:noFill/>
          </a:ln>
        </p:spPr>
      </p:sp>
      <p:sp>
        <p:nvSpPr>
          <p:cNvPr id="670" name="Google Shape;670;p73"/>
          <p:cNvSpPr/>
          <p:nvPr>
            <p:ph idx="8" type="pic"/>
          </p:nvPr>
        </p:nvSpPr>
        <p:spPr>
          <a:xfrm>
            <a:off x="5009375" y="1822477"/>
            <a:ext cx="482100" cy="339000"/>
          </a:xfrm>
          <a:prstGeom prst="rect">
            <a:avLst/>
          </a:prstGeom>
          <a:noFill/>
          <a:ln>
            <a:noFill/>
          </a:ln>
        </p:spPr>
      </p:sp>
      <p:sp>
        <p:nvSpPr>
          <p:cNvPr id="671" name="Google Shape;671;p73"/>
          <p:cNvSpPr/>
          <p:nvPr>
            <p:ph idx="9" type="pic"/>
          </p:nvPr>
        </p:nvSpPr>
        <p:spPr>
          <a:xfrm>
            <a:off x="5687525" y="1822477"/>
            <a:ext cx="482100" cy="339000"/>
          </a:xfrm>
          <a:prstGeom prst="rect">
            <a:avLst/>
          </a:prstGeom>
          <a:noFill/>
          <a:ln>
            <a:noFill/>
          </a:ln>
        </p:spPr>
      </p:sp>
      <p:sp>
        <p:nvSpPr>
          <p:cNvPr id="672" name="Google Shape;672;p73"/>
          <p:cNvSpPr/>
          <p:nvPr>
            <p:ph idx="13" type="pic"/>
          </p:nvPr>
        </p:nvSpPr>
        <p:spPr>
          <a:xfrm>
            <a:off x="6364475" y="1822477"/>
            <a:ext cx="482100" cy="339000"/>
          </a:xfrm>
          <a:prstGeom prst="rect">
            <a:avLst/>
          </a:prstGeom>
          <a:noFill/>
          <a:ln>
            <a:noFill/>
          </a:ln>
        </p:spPr>
      </p:sp>
      <p:sp>
        <p:nvSpPr>
          <p:cNvPr id="673" name="Google Shape;673;p73"/>
          <p:cNvSpPr/>
          <p:nvPr>
            <p:ph idx="14" type="pic"/>
          </p:nvPr>
        </p:nvSpPr>
        <p:spPr>
          <a:xfrm>
            <a:off x="7042725" y="1822477"/>
            <a:ext cx="482100" cy="339000"/>
          </a:xfrm>
          <a:prstGeom prst="rect">
            <a:avLst/>
          </a:prstGeom>
          <a:noFill/>
          <a:ln>
            <a:noFill/>
          </a:ln>
        </p:spPr>
      </p:sp>
      <p:sp>
        <p:nvSpPr>
          <p:cNvPr id="674" name="Google Shape;674;p73"/>
          <p:cNvSpPr/>
          <p:nvPr>
            <p:ph idx="15" type="pic"/>
          </p:nvPr>
        </p:nvSpPr>
        <p:spPr>
          <a:xfrm>
            <a:off x="7720875" y="1822477"/>
            <a:ext cx="482100" cy="339000"/>
          </a:xfrm>
          <a:prstGeom prst="rect">
            <a:avLst/>
          </a:prstGeom>
          <a:noFill/>
          <a:ln>
            <a:noFill/>
          </a:ln>
        </p:spPr>
      </p:sp>
      <p:sp>
        <p:nvSpPr>
          <p:cNvPr id="675" name="Google Shape;675;p73"/>
          <p:cNvSpPr/>
          <p:nvPr>
            <p:ph idx="16" type="pic"/>
          </p:nvPr>
        </p:nvSpPr>
        <p:spPr>
          <a:xfrm>
            <a:off x="8399025" y="1822477"/>
            <a:ext cx="482100" cy="339000"/>
          </a:xfrm>
          <a:prstGeom prst="rect">
            <a:avLst/>
          </a:prstGeom>
          <a:noFill/>
          <a:ln>
            <a:noFill/>
          </a:ln>
        </p:spPr>
      </p:sp>
      <p:sp>
        <p:nvSpPr>
          <p:cNvPr id="676" name="Google Shape;676;p73"/>
          <p:cNvSpPr/>
          <p:nvPr>
            <p:ph idx="17" type="pic"/>
          </p:nvPr>
        </p:nvSpPr>
        <p:spPr>
          <a:xfrm>
            <a:off x="2298150" y="2454940"/>
            <a:ext cx="482100" cy="339000"/>
          </a:xfrm>
          <a:prstGeom prst="rect">
            <a:avLst/>
          </a:prstGeom>
          <a:noFill/>
          <a:ln>
            <a:noFill/>
          </a:ln>
        </p:spPr>
      </p:sp>
      <p:sp>
        <p:nvSpPr>
          <p:cNvPr id="677" name="Google Shape;677;p73"/>
          <p:cNvSpPr/>
          <p:nvPr>
            <p:ph idx="18" type="pic"/>
          </p:nvPr>
        </p:nvSpPr>
        <p:spPr>
          <a:xfrm>
            <a:off x="2976400" y="2454940"/>
            <a:ext cx="482100" cy="339000"/>
          </a:xfrm>
          <a:prstGeom prst="rect">
            <a:avLst/>
          </a:prstGeom>
          <a:noFill/>
          <a:ln>
            <a:noFill/>
          </a:ln>
        </p:spPr>
      </p:sp>
      <p:sp>
        <p:nvSpPr>
          <p:cNvPr id="678" name="Google Shape;678;p73"/>
          <p:cNvSpPr/>
          <p:nvPr>
            <p:ph idx="19" type="pic"/>
          </p:nvPr>
        </p:nvSpPr>
        <p:spPr>
          <a:xfrm>
            <a:off x="3654550" y="2454940"/>
            <a:ext cx="482100" cy="339000"/>
          </a:xfrm>
          <a:prstGeom prst="rect">
            <a:avLst/>
          </a:prstGeom>
          <a:noFill/>
          <a:ln>
            <a:noFill/>
          </a:ln>
        </p:spPr>
      </p:sp>
      <p:sp>
        <p:nvSpPr>
          <p:cNvPr id="679" name="Google Shape;679;p73"/>
          <p:cNvSpPr/>
          <p:nvPr>
            <p:ph idx="20" type="pic"/>
          </p:nvPr>
        </p:nvSpPr>
        <p:spPr>
          <a:xfrm>
            <a:off x="4331500" y="2454940"/>
            <a:ext cx="482100" cy="339000"/>
          </a:xfrm>
          <a:prstGeom prst="rect">
            <a:avLst/>
          </a:prstGeom>
          <a:noFill/>
          <a:ln>
            <a:noFill/>
          </a:ln>
        </p:spPr>
      </p:sp>
      <p:sp>
        <p:nvSpPr>
          <p:cNvPr id="680" name="Google Shape;680;p73"/>
          <p:cNvSpPr/>
          <p:nvPr>
            <p:ph idx="21" type="pic"/>
          </p:nvPr>
        </p:nvSpPr>
        <p:spPr>
          <a:xfrm>
            <a:off x="5009750" y="2454940"/>
            <a:ext cx="482100" cy="339000"/>
          </a:xfrm>
          <a:prstGeom prst="rect">
            <a:avLst/>
          </a:prstGeom>
          <a:noFill/>
          <a:ln>
            <a:noFill/>
          </a:ln>
        </p:spPr>
      </p:sp>
      <p:sp>
        <p:nvSpPr>
          <p:cNvPr id="681" name="Google Shape;681;p73"/>
          <p:cNvSpPr/>
          <p:nvPr>
            <p:ph idx="22" type="pic"/>
          </p:nvPr>
        </p:nvSpPr>
        <p:spPr>
          <a:xfrm>
            <a:off x="5687900" y="2454940"/>
            <a:ext cx="482100" cy="339000"/>
          </a:xfrm>
          <a:prstGeom prst="rect">
            <a:avLst/>
          </a:prstGeom>
          <a:noFill/>
          <a:ln>
            <a:noFill/>
          </a:ln>
        </p:spPr>
      </p:sp>
      <p:sp>
        <p:nvSpPr>
          <p:cNvPr id="682" name="Google Shape;682;p73"/>
          <p:cNvSpPr/>
          <p:nvPr>
            <p:ph idx="23" type="pic"/>
          </p:nvPr>
        </p:nvSpPr>
        <p:spPr>
          <a:xfrm>
            <a:off x="6364850" y="2454940"/>
            <a:ext cx="482100" cy="339000"/>
          </a:xfrm>
          <a:prstGeom prst="rect">
            <a:avLst/>
          </a:prstGeom>
          <a:noFill/>
          <a:ln>
            <a:noFill/>
          </a:ln>
        </p:spPr>
      </p:sp>
      <p:sp>
        <p:nvSpPr>
          <p:cNvPr id="683" name="Google Shape;683;p73"/>
          <p:cNvSpPr/>
          <p:nvPr>
            <p:ph idx="24" type="pic"/>
          </p:nvPr>
        </p:nvSpPr>
        <p:spPr>
          <a:xfrm>
            <a:off x="7043100" y="2454940"/>
            <a:ext cx="482100" cy="339000"/>
          </a:xfrm>
          <a:prstGeom prst="rect">
            <a:avLst/>
          </a:prstGeom>
          <a:noFill/>
          <a:ln>
            <a:noFill/>
          </a:ln>
        </p:spPr>
      </p:sp>
      <p:sp>
        <p:nvSpPr>
          <p:cNvPr id="684" name="Google Shape;684;p73"/>
          <p:cNvSpPr/>
          <p:nvPr>
            <p:ph idx="25" type="pic"/>
          </p:nvPr>
        </p:nvSpPr>
        <p:spPr>
          <a:xfrm>
            <a:off x="7721250" y="2454940"/>
            <a:ext cx="482100" cy="339000"/>
          </a:xfrm>
          <a:prstGeom prst="rect">
            <a:avLst/>
          </a:prstGeom>
          <a:noFill/>
          <a:ln>
            <a:noFill/>
          </a:ln>
        </p:spPr>
      </p:sp>
      <p:sp>
        <p:nvSpPr>
          <p:cNvPr id="685" name="Google Shape;685;p73"/>
          <p:cNvSpPr/>
          <p:nvPr>
            <p:ph idx="26" type="pic"/>
          </p:nvPr>
        </p:nvSpPr>
        <p:spPr>
          <a:xfrm>
            <a:off x="8399400" y="2454940"/>
            <a:ext cx="482100" cy="339000"/>
          </a:xfrm>
          <a:prstGeom prst="rect">
            <a:avLst/>
          </a:prstGeom>
          <a:noFill/>
          <a:ln>
            <a:noFill/>
          </a:ln>
        </p:spPr>
      </p:sp>
      <p:sp>
        <p:nvSpPr>
          <p:cNvPr id="686" name="Google Shape;686;p73"/>
          <p:cNvSpPr/>
          <p:nvPr>
            <p:ph idx="27" type="pic"/>
          </p:nvPr>
        </p:nvSpPr>
        <p:spPr>
          <a:xfrm>
            <a:off x="2298150" y="3077352"/>
            <a:ext cx="482100" cy="339000"/>
          </a:xfrm>
          <a:prstGeom prst="rect">
            <a:avLst/>
          </a:prstGeom>
          <a:noFill/>
          <a:ln>
            <a:noFill/>
          </a:ln>
        </p:spPr>
      </p:sp>
      <p:sp>
        <p:nvSpPr>
          <p:cNvPr id="687" name="Google Shape;687;p73"/>
          <p:cNvSpPr/>
          <p:nvPr>
            <p:ph idx="28" type="pic"/>
          </p:nvPr>
        </p:nvSpPr>
        <p:spPr>
          <a:xfrm>
            <a:off x="2976400" y="3077352"/>
            <a:ext cx="482100" cy="339000"/>
          </a:xfrm>
          <a:prstGeom prst="rect">
            <a:avLst/>
          </a:prstGeom>
          <a:noFill/>
          <a:ln>
            <a:noFill/>
          </a:ln>
        </p:spPr>
      </p:sp>
      <p:sp>
        <p:nvSpPr>
          <p:cNvPr id="688" name="Google Shape;688;p73"/>
          <p:cNvSpPr/>
          <p:nvPr>
            <p:ph idx="29" type="pic"/>
          </p:nvPr>
        </p:nvSpPr>
        <p:spPr>
          <a:xfrm>
            <a:off x="3654550" y="3077352"/>
            <a:ext cx="482100" cy="339000"/>
          </a:xfrm>
          <a:prstGeom prst="rect">
            <a:avLst/>
          </a:prstGeom>
          <a:noFill/>
          <a:ln>
            <a:noFill/>
          </a:ln>
        </p:spPr>
      </p:sp>
      <p:sp>
        <p:nvSpPr>
          <p:cNvPr id="689" name="Google Shape;689;p73"/>
          <p:cNvSpPr/>
          <p:nvPr>
            <p:ph idx="30" type="pic"/>
          </p:nvPr>
        </p:nvSpPr>
        <p:spPr>
          <a:xfrm>
            <a:off x="4331500" y="3077352"/>
            <a:ext cx="482100" cy="339000"/>
          </a:xfrm>
          <a:prstGeom prst="rect">
            <a:avLst/>
          </a:prstGeom>
          <a:noFill/>
          <a:ln>
            <a:noFill/>
          </a:ln>
        </p:spPr>
      </p:sp>
      <p:sp>
        <p:nvSpPr>
          <p:cNvPr id="690" name="Google Shape;690;p73"/>
          <p:cNvSpPr/>
          <p:nvPr>
            <p:ph idx="31" type="pic"/>
          </p:nvPr>
        </p:nvSpPr>
        <p:spPr>
          <a:xfrm>
            <a:off x="5009750" y="3077352"/>
            <a:ext cx="482100" cy="339000"/>
          </a:xfrm>
          <a:prstGeom prst="rect">
            <a:avLst/>
          </a:prstGeom>
          <a:noFill/>
          <a:ln>
            <a:noFill/>
          </a:ln>
        </p:spPr>
      </p:sp>
      <p:sp>
        <p:nvSpPr>
          <p:cNvPr id="691" name="Google Shape;691;p73"/>
          <p:cNvSpPr/>
          <p:nvPr>
            <p:ph idx="32" type="pic"/>
          </p:nvPr>
        </p:nvSpPr>
        <p:spPr>
          <a:xfrm>
            <a:off x="5687900" y="3077352"/>
            <a:ext cx="482100" cy="339000"/>
          </a:xfrm>
          <a:prstGeom prst="rect">
            <a:avLst/>
          </a:prstGeom>
          <a:noFill/>
          <a:ln>
            <a:noFill/>
          </a:ln>
        </p:spPr>
      </p:sp>
      <p:sp>
        <p:nvSpPr>
          <p:cNvPr id="692" name="Google Shape;692;p73"/>
          <p:cNvSpPr/>
          <p:nvPr>
            <p:ph idx="33" type="pic"/>
          </p:nvPr>
        </p:nvSpPr>
        <p:spPr>
          <a:xfrm>
            <a:off x="6364850" y="3077352"/>
            <a:ext cx="482100" cy="339000"/>
          </a:xfrm>
          <a:prstGeom prst="rect">
            <a:avLst/>
          </a:prstGeom>
          <a:noFill/>
          <a:ln>
            <a:noFill/>
          </a:ln>
        </p:spPr>
      </p:sp>
      <p:sp>
        <p:nvSpPr>
          <p:cNvPr id="693" name="Google Shape;693;p73"/>
          <p:cNvSpPr/>
          <p:nvPr>
            <p:ph idx="34" type="pic"/>
          </p:nvPr>
        </p:nvSpPr>
        <p:spPr>
          <a:xfrm>
            <a:off x="7043100" y="3077352"/>
            <a:ext cx="482100" cy="339000"/>
          </a:xfrm>
          <a:prstGeom prst="rect">
            <a:avLst/>
          </a:prstGeom>
          <a:noFill/>
          <a:ln>
            <a:noFill/>
          </a:ln>
        </p:spPr>
      </p:sp>
      <p:sp>
        <p:nvSpPr>
          <p:cNvPr id="694" name="Google Shape;694;p73"/>
          <p:cNvSpPr/>
          <p:nvPr>
            <p:ph idx="35" type="pic"/>
          </p:nvPr>
        </p:nvSpPr>
        <p:spPr>
          <a:xfrm>
            <a:off x="7721250" y="3077352"/>
            <a:ext cx="482100" cy="339000"/>
          </a:xfrm>
          <a:prstGeom prst="rect">
            <a:avLst/>
          </a:prstGeom>
          <a:noFill/>
          <a:ln>
            <a:noFill/>
          </a:ln>
        </p:spPr>
      </p:sp>
      <p:sp>
        <p:nvSpPr>
          <p:cNvPr id="695" name="Google Shape;695;p73"/>
          <p:cNvSpPr/>
          <p:nvPr>
            <p:ph idx="36" type="pic"/>
          </p:nvPr>
        </p:nvSpPr>
        <p:spPr>
          <a:xfrm>
            <a:off x="8399400" y="3077352"/>
            <a:ext cx="482100" cy="339000"/>
          </a:xfrm>
          <a:prstGeom prst="rect">
            <a:avLst/>
          </a:prstGeom>
          <a:noFill/>
          <a:ln>
            <a:noFill/>
          </a:ln>
        </p:spPr>
      </p:sp>
      <p:sp>
        <p:nvSpPr>
          <p:cNvPr id="696" name="Google Shape;696;p73"/>
          <p:cNvSpPr txBox="1"/>
          <p:nvPr>
            <p:ph idx="37"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697" name="Google Shape;697;p73"/>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 2 Categories">
  <p:cSld name="CUSTOM_28_1_3">
    <p:spTree>
      <p:nvGrpSpPr>
        <p:cNvPr id="698" name="Shape 698"/>
        <p:cNvGrpSpPr/>
        <p:nvPr/>
      </p:nvGrpSpPr>
      <p:grpSpPr>
        <a:xfrm>
          <a:off x="0" y="0"/>
          <a:ext cx="0" cy="0"/>
          <a:chOff x="0" y="0"/>
          <a:chExt cx="0" cy="0"/>
        </a:xfrm>
      </p:grpSpPr>
      <p:sp>
        <p:nvSpPr>
          <p:cNvPr id="699" name="Google Shape;699;p74"/>
          <p:cNvSpPr txBox="1"/>
          <p:nvPr>
            <p:ph idx="1" type="body"/>
          </p:nvPr>
        </p:nvSpPr>
        <p:spPr>
          <a:xfrm>
            <a:off x="952900" y="1828800"/>
            <a:ext cx="1158000" cy="2064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sp>
        <p:nvSpPr>
          <p:cNvPr id="700" name="Google Shape;700;p74"/>
          <p:cNvSpPr txBox="1"/>
          <p:nvPr>
            <p:ph type="title"/>
          </p:nvPr>
        </p:nvSpPr>
        <p:spPr>
          <a:xfrm>
            <a:off x="942775" y="265575"/>
            <a:ext cx="79455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701" name="Google Shape;701;p74"/>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702" name="Google Shape;702;p74"/>
          <p:cNvSpPr/>
          <p:nvPr>
            <p:ph idx="2" type="pic"/>
          </p:nvPr>
        </p:nvSpPr>
        <p:spPr>
          <a:xfrm>
            <a:off x="2297775" y="1822477"/>
            <a:ext cx="482100" cy="339000"/>
          </a:xfrm>
          <a:prstGeom prst="rect">
            <a:avLst/>
          </a:prstGeom>
          <a:noFill/>
          <a:ln>
            <a:noFill/>
          </a:ln>
        </p:spPr>
      </p:sp>
      <p:sp>
        <p:nvSpPr>
          <p:cNvPr id="703" name="Google Shape;703;p74"/>
          <p:cNvSpPr/>
          <p:nvPr>
            <p:ph idx="3" type="pic"/>
          </p:nvPr>
        </p:nvSpPr>
        <p:spPr>
          <a:xfrm>
            <a:off x="2976025" y="1822477"/>
            <a:ext cx="482100" cy="339000"/>
          </a:xfrm>
          <a:prstGeom prst="rect">
            <a:avLst/>
          </a:prstGeom>
          <a:noFill/>
          <a:ln>
            <a:noFill/>
          </a:ln>
        </p:spPr>
      </p:sp>
      <p:sp>
        <p:nvSpPr>
          <p:cNvPr id="704" name="Google Shape;704;p74"/>
          <p:cNvSpPr/>
          <p:nvPr>
            <p:ph idx="4" type="pic"/>
          </p:nvPr>
        </p:nvSpPr>
        <p:spPr>
          <a:xfrm>
            <a:off x="3654175" y="1822477"/>
            <a:ext cx="482100" cy="339000"/>
          </a:xfrm>
          <a:prstGeom prst="rect">
            <a:avLst/>
          </a:prstGeom>
          <a:noFill/>
          <a:ln>
            <a:noFill/>
          </a:ln>
        </p:spPr>
      </p:sp>
      <p:sp>
        <p:nvSpPr>
          <p:cNvPr id="705" name="Google Shape;705;p74"/>
          <p:cNvSpPr/>
          <p:nvPr>
            <p:ph idx="5" type="pic"/>
          </p:nvPr>
        </p:nvSpPr>
        <p:spPr>
          <a:xfrm>
            <a:off x="4331125" y="1822477"/>
            <a:ext cx="482100" cy="339000"/>
          </a:xfrm>
          <a:prstGeom prst="rect">
            <a:avLst/>
          </a:prstGeom>
          <a:noFill/>
          <a:ln>
            <a:noFill/>
          </a:ln>
        </p:spPr>
      </p:sp>
      <p:sp>
        <p:nvSpPr>
          <p:cNvPr id="706" name="Google Shape;706;p74"/>
          <p:cNvSpPr/>
          <p:nvPr>
            <p:ph idx="6" type="pic"/>
          </p:nvPr>
        </p:nvSpPr>
        <p:spPr>
          <a:xfrm>
            <a:off x="5009375" y="1822477"/>
            <a:ext cx="482100" cy="339000"/>
          </a:xfrm>
          <a:prstGeom prst="rect">
            <a:avLst/>
          </a:prstGeom>
          <a:noFill/>
          <a:ln>
            <a:noFill/>
          </a:ln>
        </p:spPr>
      </p:sp>
      <p:sp>
        <p:nvSpPr>
          <p:cNvPr id="707" name="Google Shape;707;p74"/>
          <p:cNvSpPr/>
          <p:nvPr>
            <p:ph idx="7" type="pic"/>
          </p:nvPr>
        </p:nvSpPr>
        <p:spPr>
          <a:xfrm>
            <a:off x="5687525" y="1822477"/>
            <a:ext cx="482100" cy="339000"/>
          </a:xfrm>
          <a:prstGeom prst="rect">
            <a:avLst/>
          </a:prstGeom>
          <a:noFill/>
          <a:ln>
            <a:noFill/>
          </a:ln>
        </p:spPr>
      </p:sp>
      <p:sp>
        <p:nvSpPr>
          <p:cNvPr id="708" name="Google Shape;708;p74"/>
          <p:cNvSpPr/>
          <p:nvPr>
            <p:ph idx="8" type="pic"/>
          </p:nvPr>
        </p:nvSpPr>
        <p:spPr>
          <a:xfrm>
            <a:off x="6364475" y="1822477"/>
            <a:ext cx="482100" cy="339000"/>
          </a:xfrm>
          <a:prstGeom prst="rect">
            <a:avLst/>
          </a:prstGeom>
          <a:noFill/>
          <a:ln>
            <a:noFill/>
          </a:ln>
        </p:spPr>
      </p:sp>
      <p:sp>
        <p:nvSpPr>
          <p:cNvPr id="709" name="Google Shape;709;p74"/>
          <p:cNvSpPr/>
          <p:nvPr>
            <p:ph idx="9" type="pic"/>
          </p:nvPr>
        </p:nvSpPr>
        <p:spPr>
          <a:xfrm>
            <a:off x="7042725" y="1822477"/>
            <a:ext cx="482100" cy="339000"/>
          </a:xfrm>
          <a:prstGeom prst="rect">
            <a:avLst/>
          </a:prstGeom>
          <a:noFill/>
          <a:ln>
            <a:noFill/>
          </a:ln>
        </p:spPr>
      </p:sp>
      <p:sp>
        <p:nvSpPr>
          <p:cNvPr id="710" name="Google Shape;710;p74"/>
          <p:cNvSpPr/>
          <p:nvPr>
            <p:ph idx="13" type="pic"/>
          </p:nvPr>
        </p:nvSpPr>
        <p:spPr>
          <a:xfrm>
            <a:off x="7720875" y="1822477"/>
            <a:ext cx="482100" cy="339000"/>
          </a:xfrm>
          <a:prstGeom prst="rect">
            <a:avLst/>
          </a:prstGeom>
          <a:noFill/>
          <a:ln>
            <a:noFill/>
          </a:ln>
        </p:spPr>
      </p:sp>
      <p:sp>
        <p:nvSpPr>
          <p:cNvPr id="711" name="Google Shape;711;p74"/>
          <p:cNvSpPr/>
          <p:nvPr>
            <p:ph idx="14" type="pic"/>
          </p:nvPr>
        </p:nvSpPr>
        <p:spPr>
          <a:xfrm>
            <a:off x="8399025" y="1822477"/>
            <a:ext cx="482100" cy="339000"/>
          </a:xfrm>
          <a:prstGeom prst="rect">
            <a:avLst/>
          </a:prstGeom>
          <a:noFill/>
          <a:ln>
            <a:noFill/>
          </a:ln>
        </p:spPr>
      </p:sp>
      <p:sp>
        <p:nvSpPr>
          <p:cNvPr id="712" name="Google Shape;712;p74"/>
          <p:cNvSpPr txBox="1"/>
          <p:nvPr>
            <p:ph idx="15" type="body"/>
          </p:nvPr>
        </p:nvSpPr>
        <p:spPr>
          <a:xfrm>
            <a:off x="952900" y="2454940"/>
            <a:ext cx="1158000" cy="206400"/>
          </a:xfrm>
          <a:prstGeom prst="rect">
            <a:avLst/>
          </a:prstGeom>
          <a:noFill/>
          <a:ln>
            <a:noFill/>
          </a:ln>
        </p:spPr>
        <p:txBody>
          <a:bodyPr anchorCtr="0" anchor="t" bIns="0" lIns="0" spcFirstLastPara="1" rIns="0" wrap="square" tIns="0">
            <a:noAutofit/>
          </a:bodyPr>
          <a:lstStyle>
            <a:lvl1pPr indent="-330200" lvl="0" marL="457200" rtl="0">
              <a:lnSpc>
                <a:spcPct val="100000"/>
              </a:lnSpc>
              <a:spcBef>
                <a:spcPts val="0"/>
              </a:spcBef>
              <a:spcAft>
                <a:spcPts val="0"/>
              </a:spcAft>
              <a:buSzPts val="1600"/>
              <a:buFont typeface="Ubuntu Light"/>
              <a:buChar char="●"/>
              <a:defRPr sz="1600">
                <a:latin typeface="Ubuntu Light"/>
                <a:ea typeface="Ubuntu Light"/>
                <a:cs typeface="Ubuntu Light"/>
                <a:sym typeface="Ubuntu Light"/>
              </a:defRPr>
            </a:lvl1pPr>
            <a:lvl2pPr indent="-330200" lvl="1" marL="914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2pPr>
            <a:lvl3pPr indent="-330200" lvl="2" marL="1371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3pPr>
            <a:lvl4pPr indent="-330200" lvl="3" marL="18288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4pPr>
            <a:lvl5pPr indent="-330200" lvl="4" marL="22860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5pPr>
            <a:lvl6pPr indent="-330200" lvl="5" marL="27432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6pPr>
            <a:lvl7pPr indent="-330200" lvl="6" marL="32004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7pPr>
            <a:lvl8pPr indent="-330200" lvl="7" marL="3657600" rtl="0">
              <a:lnSpc>
                <a:spcPct val="100000"/>
              </a:lnSpc>
              <a:spcBef>
                <a:spcPts val="1000"/>
              </a:spcBef>
              <a:spcAft>
                <a:spcPts val="0"/>
              </a:spcAft>
              <a:buSzPts val="1600"/>
              <a:buFont typeface="Ubuntu Light"/>
              <a:buChar char="○"/>
              <a:defRPr sz="1600">
                <a:latin typeface="Ubuntu Light"/>
                <a:ea typeface="Ubuntu Light"/>
                <a:cs typeface="Ubuntu Light"/>
                <a:sym typeface="Ubuntu Light"/>
              </a:defRPr>
            </a:lvl8pPr>
            <a:lvl9pPr indent="-330200" lvl="8" marL="4114800" rtl="0">
              <a:lnSpc>
                <a:spcPct val="100000"/>
              </a:lnSpc>
              <a:spcBef>
                <a:spcPts val="1000"/>
              </a:spcBef>
              <a:spcAft>
                <a:spcPts val="1000"/>
              </a:spcAft>
              <a:buSzPts val="1600"/>
              <a:buFont typeface="Ubuntu Light"/>
              <a:buChar char="■"/>
              <a:defRPr sz="1600">
                <a:latin typeface="Ubuntu Light"/>
                <a:ea typeface="Ubuntu Light"/>
                <a:cs typeface="Ubuntu Light"/>
                <a:sym typeface="Ubuntu Light"/>
              </a:defRPr>
            </a:lvl9pPr>
          </a:lstStyle>
          <a:p/>
        </p:txBody>
      </p:sp>
      <p:cxnSp>
        <p:nvCxnSpPr>
          <p:cNvPr id="713" name="Google Shape;713;p74"/>
          <p:cNvCxnSpPr/>
          <p:nvPr/>
        </p:nvCxnSpPr>
        <p:spPr>
          <a:xfrm>
            <a:off x="940849" y="2313216"/>
            <a:ext cx="7940400" cy="0"/>
          </a:xfrm>
          <a:prstGeom prst="straightConnector1">
            <a:avLst/>
          </a:prstGeom>
          <a:noFill/>
          <a:ln cap="flat" cmpd="sng" w="9525">
            <a:solidFill>
              <a:schemeClr val="accent6"/>
            </a:solidFill>
            <a:prstDash val="solid"/>
            <a:round/>
            <a:headEnd len="med" w="med" type="none"/>
            <a:tailEnd len="med" w="med" type="none"/>
          </a:ln>
        </p:spPr>
      </p:cxnSp>
      <p:sp>
        <p:nvSpPr>
          <p:cNvPr id="714" name="Google Shape;714;p74"/>
          <p:cNvSpPr/>
          <p:nvPr>
            <p:ph idx="16" type="pic"/>
          </p:nvPr>
        </p:nvSpPr>
        <p:spPr>
          <a:xfrm>
            <a:off x="2298150" y="2454940"/>
            <a:ext cx="482100" cy="339000"/>
          </a:xfrm>
          <a:prstGeom prst="rect">
            <a:avLst/>
          </a:prstGeom>
          <a:noFill/>
          <a:ln>
            <a:noFill/>
          </a:ln>
        </p:spPr>
      </p:sp>
      <p:sp>
        <p:nvSpPr>
          <p:cNvPr id="715" name="Google Shape;715;p74"/>
          <p:cNvSpPr/>
          <p:nvPr>
            <p:ph idx="17" type="pic"/>
          </p:nvPr>
        </p:nvSpPr>
        <p:spPr>
          <a:xfrm>
            <a:off x="2976400" y="2454940"/>
            <a:ext cx="482100" cy="339000"/>
          </a:xfrm>
          <a:prstGeom prst="rect">
            <a:avLst/>
          </a:prstGeom>
          <a:noFill/>
          <a:ln>
            <a:noFill/>
          </a:ln>
        </p:spPr>
      </p:sp>
      <p:sp>
        <p:nvSpPr>
          <p:cNvPr id="716" name="Google Shape;716;p74"/>
          <p:cNvSpPr/>
          <p:nvPr>
            <p:ph idx="18" type="pic"/>
          </p:nvPr>
        </p:nvSpPr>
        <p:spPr>
          <a:xfrm>
            <a:off x="3654550" y="2454940"/>
            <a:ext cx="482100" cy="339000"/>
          </a:xfrm>
          <a:prstGeom prst="rect">
            <a:avLst/>
          </a:prstGeom>
          <a:noFill/>
          <a:ln>
            <a:noFill/>
          </a:ln>
        </p:spPr>
      </p:sp>
      <p:sp>
        <p:nvSpPr>
          <p:cNvPr id="717" name="Google Shape;717;p74"/>
          <p:cNvSpPr/>
          <p:nvPr>
            <p:ph idx="19" type="pic"/>
          </p:nvPr>
        </p:nvSpPr>
        <p:spPr>
          <a:xfrm>
            <a:off x="4331500" y="2454940"/>
            <a:ext cx="482100" cy="339000"/>
          </a:xfrm>
          <a:prstGeom prst="rect">
            <a:avLst/>
          </a:prstGeom>
          <a:noFill/>
          <a:ln>
            <a:noFill/>
          </a:ln>
        </p:spPr>
      </p:sp>
      <p:sp>
        <p:nvSpPr>
          <p:cNvPr id="718" name="Google Shape;718;p74"/>
          <p:cNvSpPr/>
          <p:nvPr>
            <p:ph idx="20" type="pic"/>
          </p:nvPr>
        </p:nvSpPr>
        <p:spPr>
          <a:xfrm>
            <a:off x="5009750" y="2454940"/>
            <a:ext cx="482100" cy="339000"/>
          </a:xfrm>
          <a:prstGeom prst="rect">
            <a:avLst/>
          </a:prstGeom>
          <a:noFill/>
          <a:ln>
            <a:noFill/>
          </a:ln>
        </p:spPr>
      </p:sp>
      <p:sp>
        <p:nvSpPr>
          <p:cNvPr id="719" name="Google Shape;719;p74"/>
          <p:cNvSpPr/>
          <p:nvPr>
            <p:ph idx="21" type="pic"/>
          </p:nvPr>
        </p:nvSpPr>
        <p:spPr>
          <a:xfrm>
            <a:off x="5687900" y="2454940"/>
            <a:ext cx="482100" cy="339000"/>
          </a:xfrm>
          <a:prstGeom prst="rect">
            <a:avLst/>
          </a:prstGeom>
          <a:noFill/>
          <a:ln>
            <a:noFill/>
          </a:ln>
        </p:spPr>
      </p:sp>
      <p:sp>
        <p:nvSpPr>
          <p:cNvPr id="720" name="Google Shape;720;p74"/>
          <p:cNvSpPr/>
          <p:nvPr>
            <p:ph idx="22" type="pic"/>
          </p:nvPr>
        </p:nvSpPr>
        <p:spPr>
          <a:xfrm>
            <a:off x="6364850" y="2454940"/>
            <a:ext cx="482100" cy="339000"/>
          </a:xfrm>
          <a:prstGeom prst="rect">
            <a:avLst/>
          </a:prstGeom>
          <a:noFill/>
          <a:ln>
            <a:noFill/>
          </a:ln>
        </p:spPr>
      </p:sp>
      <p:sp>
        <p:nvSpPr>
          <p:cNvPr id="721" name="Google Shape;721;p74"/>
          <p:cNvSpPr/>
          <p:nvPr>
            <p:ph idx="23" type="pic"/>
          </p:nvPr>
        </p:nvSpPr>
        <p:spPr>
          <a:xfrm>
            <a:off x="7043100" y="2454940"/>
            <a:ext cx="482100" cy="339000"/>
          </a:xfrm>
          <a:prstGeom prst="rect">
            <a:avLst/>
          </a:prstGeom>
          <a:noFill/>
          <a:ln>
            <a:noFill/>
          </a:ln>
        </p:spPr>
      </p:sp>
      <p:sp>
        <p:nvSpPr>
          <p:cNvPr id="722" name="Google Shape;722;p74"/>
          <p:cNvSpPr/>
          <p:nvPr>
            <p:ph idx="24" type="pic"/>
          </p:nvPr>
        </p:nvSpPr>
        <p:spPr>
          <a:xfrm>
            <a:off x="7721250" y="2454940"/>
            <a:ext cx="482100" cy="339000"/>
          </a:xfrm>
          <a:prstGeom prst="rect">
            <a:avLst/>
          </a:prstGeom>
          <a:noFill/>
          <a:ln>
            <a:noFill/>
          </a:ln>
        </p:spPr>
      </p:sp>
      <p:sp>
        <p:nvSpPr>
          <p:cNvPr id="723" name="Google Shape;723;p74"/>
          <p:cNvSpPr/>
          <p:nvPr>
            <p:ph idx="25" type="pic"/>
          </p:nvPr>
        </p:nvSpPr>
        <p:spPr>
          <a:xfrm>
            <a:off x="8399400" y="2454940"/>
            <a:ext cx="482100" cy="339000"/>
          </a:xfrm>
          <a:prstGeom prst="rect">
            <a:avLst/>
          </a:prstGeom>
          <a:noFill/>
          <a:ln>
            <a:noFill/>
          </a:ln>
        </p:spPr>
      </p:sp>
      <p:sp>
        <p:nvSpPr>
          <p:cNvPr id="724" name="Google Shape;724;p74"/>
          <p:cNvSpPr txBox="1"/>
          <p:nvPr>
            <p:ph idx="26"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725" name="Google Shape;725;p74"/>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 Line">
  <p:cSld name="CUSTOM_28_1_3_1">
    <p:spTree>
      <p:nvGrpSpPr>
        <p:cNvPr id="726" name="Shape 726"/>
        <p:cNvGrpSpPr/>
        <p:nvPr/>
      </p:nvGrpSpPr>
      <p:grpSpPr>
        <a:xfrm>
          <a:off x="0" y="0"/>
          <a:ext cx="0" cy="0"/>
          <a:chOff x="0" y="0"/>
          <a:chExt cx="0" cy="0"/>
        </a:xfrm>
      </p:grpSpPr>
      <p:sp>
        <p:nvSpPr>
          <p:cNvPr id="727" name="Google Shape;727;p75"/>
          <p:cNvSpPr txBox="1"/>
          <p:nvPr>
            <p:ph type="title"/>
          </p:nvPr>
        </p:nvSpPr>
        <p:spPr>
          <a:xfrm>
            <a:off x="942775" y="265575"/>
            <a:ext cx="79455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728" name="Google Shape;728;p75"/>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cxnSp>
        <p:nvCxnSpPr>
          <p:cNvPr id="729" name="Google Shape;729;p75"/>
          <p:cNvCxnSpPr/>
          <p:nvPr/>
        </p:nvCxnSpPr>
        <p:spPr>
          <a:xfrm>
            <a:off x="940849" y="1824993"/>
            <a:ext cx="7940400" cy="0"/>
          </a:xfrm>
          <a:prstGeom prst="straightConnector1">
            <a:avLst/>
          </a:prstGeom>
          <a:noFill/>
          <a:ln cap="flat" cmpd="sng" w="9525">
            <a:solidFill>
              <a:schemeClr val="accent6"/>
            </a:solidFill>
            <a:prstDash val="solid"/>
            <a:round/>
            <a:headEnd len="med" w="med" type="none"/>
            <a:tailEnd len="med" w="med" type="none"/>
          </a:ln>
        </p:spPr>
      </p:cxnSp>
      <p:sp>
        <p:nvSpPr>
          <p:cNvPr id="730" name="Google Shape;730;p75"/>
          <p:cNvSpPr txBox="1"/>
          <p:nvPr>
            <p:ph idx="1"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731" name="Google Shape;731;p75"/>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Title, subtitle">
  <p:cSld name="TITLE_1_1">
    <p:spTree>
      <p:nvGrpSpPr>
        <p:cNvPr id="732" name="Shape 732"/>
        <p:cNvGrpSpPr/>
        <p:nvPr/>
      </p:nvGrpSpPr>
      <p:grpSpPr>
        <a:xfrm>
          <a:off x="0" y="0"/>
          <a:ext cx="0" cy="0"/>
          <a:chOff x="0" y="0"/>
          <a:chExt cx="0" cy="0"/>
        </a:xfrm>
      </p:grpSpPr>
      <p:sp>
        <p:nvSpPr>
          <p:cNvPr id="733" name="Google Shape;733;p76"/>
          <p:cNvSpPr txBox="1"/>
          <p:nvPr>
            <p:ph type="title"/>
          </p:nvPr>
        </p:nvSpPr>
        <p:spPr>
          <a:xfrm>
            <a:off x="914400" y="246888"/>
            <a:ext cx="7912200" cy="42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1pPr>
            <a:lvl2pPr lvl="1"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2pPr>
            <a:lvl3pPr lvl="2"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3pPr>
            <a:lvl4pPr lvl="3"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4pPr>
            <a:lvl5pPr lvl="4"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5pPr>
            <a:lvl6pPr lvl="5"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6pPr>
            <a:lvl7pPr lvl="6"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7pPr>
            <a:lvl8pPr lvl="7"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8pPr>
            <a:lvl9pPr lvl="8"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9pPr>
          </a:lstStyle>
          <a:p/>
        </p:txBody>
      </p:sp>
      <p:sp>
        <p:nvSpPr>
          <p:cNvPr id="734" name="Google Shape;734;p76"/>
          <p:cNvSpPr txBox="1"/>
          <p:nvPr>
            <p:ph idx="1" type="subTitle"/>
          </p:nvPr>
        </p:nvSpPr>
        <p:spPr>
          <a:xfrm>
            <a:off x="914400" y="868680"/>
            <a:ext cx="5069100" cy="951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Ubuntu Light"/>
              <a:buNone/>
              <a:defRPr sz="1600">
                <a:solidFill>
                  <a:schemeClr val="dk2"/>
                </a:solidFill>
                <a:latin typeface="Ubuntu Light"/>
                <a:ea typeface="Ubuntu Light"/>
                <a:cs typeface="Ubuntu Light"/>
                <a:sym typeface="Ubuntu Light"/>
              </a:defRPr>
            </a:lvl1pPr>
            <a:lvl2pPr lvl="1" rtl="0">
              <a:spcBef>
                <a:spcPts val="0"/>
              </a:spcBef>
              <a:spcAft>
                <a:spcPts val="0"/>
              </a:spcAft>
              <a:buSzPts val="1600"/>
              <a:buFont typeface="Ubuntu Light"/>
              <a:buNone/>
              <a:defRPr sz="1600">
                <a:latin typeface="Ubuntu Light"/>
                <a:ea typeface="Ubuntu Light"/>
                <a:cs typeface="Ubuntu Light"/>
                <a:sym typeface="Ubuntu Light"/>
              </a:defRPr>
            </a:lvl2pPr>
            <a:lvl3pPr lvl="2" rtl="0">
              <a:spcBef>
                <a:spcPts val="0"/>
              </a:spcBef>
              <a:spcAft>
                <a:spcPts val="0"/>
              </a:spcAft>
              <a:buSzPts val="1600"/>
              <a:buFont typeface="Ubuntu Light"/>
              <a:buNone/>
              <a:defRPr sz="1600">
                <a:latin typeface="Ubuntu Light"/>
                <a:ea typeface="Ubuntu Light"/>
                <a:cs typeface="Ubuntu Light"/>
                <a:sym typeface="Ubuntu Light"/>
              </a:defRPr>
            </a:lvl3pPr>
            <a:lvl4pPr lvl="3" rtl="0">
              <a:spcBef>
                <a:spcPts val="0"/>
              </a:spcBef>
              <a:spcAft>
                <a:spcPts val="0"/>
              </a:spcAft>
              <a:buSzPts val="1600"/>
              <a:buFont typeface="Ubuntu Light"/>
              <a:buNone/>
              <a:defRPr sz="1600">
                <a:latin typeface="Ubuntu Light"/>
                <a:ea typeface="Ubuntu Light"/>
                <a:cs typeface="Ubuntu Light"/>
                <a:sym typeface="Ubuntu Light"/>
              </a:defRPr>
            </a:lvl4pPr>
            <a:lvl5pPr lvl="4" rtl="0">
              <a:spcBef>
                <a:spcPts val="0"/>
              </a:spcBef>
              <a:spcAft>
                <a:spcPts val="0"/>
              </a:spcAft>
              <a:buSzPts val="1600"/>
              <a:buFont typeface="Ubuntu Light"/>
              <a:buNone/>
              <a:defRPr sz="1600">
                <a:latin typeface="Ubuntu Light"/>
                <a:ea typeface="Ubuntu Light"/>
                <a:cs typeface="Ubuntu Light"/>
                <a:sym typeface="Ubuntu Light"/>
              </a:defRPr>
            </a:lvl5pPr>
            <a:lvl6pPr lvl="5" rtl="0">
              <a:spcBef>
                <a:spcPts val="0"/>
              </a:spcBef>
              <a:spcAft>
                <a:spcPts val="0"/>
              </a:spcAft>
              <a:buSzPts val="1600"/>
              <a:buFont typeface="Ubuntu Light"/>
              <a:buNone/>
              <a:defRPr sz="1600">
                <a:latin typeface="Ubuntu Light"/>
                <a:ea typeface="Ubuntu Light"/>
                <a:cs typeface="Ubuntu Light"/>
                <a:sym typeface="Ubuntu Light"/>
              </a:defRPr>
            </a:lvl6pPr>
            <a:lvl7pPr lvl="6" rtl="0">
              <a:spcBef>
                <a:spcPts val="0"/>
              </a:spcBef>
              <a:spcAft>
                <a:spcPts val="0"/>
              </a:spcAft>
              <a:buSzPts val="1600"/>
              <a:buFont typeface="Ubuntu Light"/>
              <a:buNone/>
              <a:defRPr sz="1600">
                <a:latin typeface="Ubuntu Light"/>
                <a:ea typeface="Ubuntu Light"/>
                <a:cs typeface="Ubuntu Light"/>
                <a:sym typeface="Ubuntu Light"/>
              </a:defRPr>
            </a:lvl7pPr>
            <a:lvl8pPr lvl="7" rtl="0">
              <a:spcBef>
                <a:spcPts val="0"/>
              </a:spcBef>
              <a:spcAft>
                <a:spcPts val="0"/>
              </a:spcAft>
              <a:buSzPts val="1600"/>
              <a:buFont typeface="Ubuntu Light"/>
              <a:buNone/>
              <a:defRPr sz="1600">
                <a:latin typeface="Ubuntu Light"/>
                <a:ea typeface="Ubuntu Light"/>
                <a:cs typeface="Ubuntu Light"/>
                <a:sym typeface="Ubuntu Light"/>
              </a:defRPr>
            </a:lvl8pPr>
            <a:lvl9pPr lvl="8" rtl="0">
              <a:spcBef>
                <a:spcPts val="0"/>
              </a:spcBef>
              <a:spcAft>
                <a:spcPts val="0"/>
              </a:spcAft>
              <a:buSzPts val="1600"/>
              <a:buFont typeface="Ubuntu Light"/>
              <a:buNone/>
              <a:defRPr sz="1600">
                <a:latin typeface="Ubuntu Light"/>
                <a:ea typeface="Ubuntu Light"/>
                <a:cs typeface="Ubuntu Light"/>
                <a:sym typeface="Ubuntu Light"/>
              </a:defRPr>
            </a:lvl9pPr>
          </a:lstStyle>
          <a:p/>
        </p:txBody>
      </p:sp>
      <p:sp>
        <p:nvSpPr>
          <p:cNvPr id="735" name="Google Shape;735;p76"/>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latin typeface="Ubuntu Light"/>
                <a:ea typeface="Ubuntu Light"/>
                <a:cs typeface="Ubuntu Light"/>
                <a:sym typeface="Ubuntu Light"/>
              </a:defRPr>
            </a:lvl1pPr>
            <a:lvl2pPr lvl="1" rtl="0" algn="r">
              <a:buNone/>
              <a:defRPr sz="800">
                <a:latin typeface="Ubuntu Light"/>
                <a:ea typeface="Ubuntu Light"/>
                <a:cs typeface="Ubuntu Light"/>
                <a:sym typeface="Ubuntu Light"/>
              </a:defRPr>
            </a:lvl2pPr>
            <a:lvl3pPr lvl="2" rtl="0" algn="r">
              <a:buNone/>
              <a:defRPr sz="800">
                <a:latin typeface="Ubuntu Light"/>
                <a:ea typeface="Ubuntu Light"/>
                <a:cs typeface="Ubuntu Light"/>
                <a:sym typeface="Ubuntu Light"/>
              </a:defRPr>
            </a:lvl3pPr>
            <a:lvl4pPr lvl="3" rtl="0" algn="r">
              <a:buNone/>
              <a:defRPr sz="800">
                <a:latin typeface="Ubuntu Light"/>
                <a:ea typeface="Ubuntu Light"/>
                <a:cs typeface="Ubuntu Light"/>
                <a:sym typeface="Ubuntu Light"/>
              </a:defRPr>
            </a:lvl4pPr>
            <a:lvl5pPr lvl="4" rtl="0" algn="r">
              <a:buNone/>
              <a:defRPr sz="800">
                <a:latin typeface="Ubuntu Light"/>
                <a:ea typeface="Ubuntu Light"/>
                <a:cs typeface="Ubuntu Light"/>
                <a:sym typeface="Ubuntu Light"/>
              </a:defRPr>
            </a:lvl5pPr>
            <a:lvl6pPr lvl="5" rtl="0" algn="r">
              <a:buNone/>
              <a:defRPr sz="800">
                <a:latin typeface="Ubuntu Light"/>
                <a:ea typeface="Ubuntu Light"/>
                <a:cs typeface="Ubuntu Light"/>
                <a:sym typeface="Ubuntu Light"/>
              </a:defRPr>
            </a:lvl6pPr>
            <a:lvl7pPr lvl="6" rtl="0" algn="r">
              <a:buNone/>
              <a:defRPr sz="800">
                <a:latin typeface="Ubuntu Light"/>
                <a:ea typeface="Ubuntu Light"/>
                <a:cs typeface="Ubuntu Light"/>
                <a:sym typeface="Ubuntu Light"/>
              </a:defRPr>
            </a:lvl7pPr>
            <a:lvl8pPr lvl="7" rtl="0" algn="r">
              <a:buNone/>
              <a:defRPr sz="800">
                <a:latin typeface="Ubuntu Light"/>
                <a:ea typeface="Ubuntu Light"/>
                <a:cs typeface="Ubuntu Light"/>
                <a:sym typeface="Ubuntu Light"/>
              </a:defRPr>
            </a:lvl8pPr>
            <a:lvl9pPr lvl="8" rtl="0" algn="r">
              <a:buNone/>
              <a:defRPr sz="800">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latin typeface="Ubuntu"/>
              <a:ea typeface="Ubuntu"/>
              <a:cs typeface="Ubuntu"/>
              <a:sym typeface="Ubuntu"/>
            </a:endParaRPr>
          </a:p>
        </p:txBody>
      </p:sp>
      <p:sp>
        <p:nvSpPr>
          <p:cNvPr id="736" name="Google Shape;736;p76"/>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cxnSp>
        <p:nvCxnSpPr>
          <p:cNvPr id="737" name="Google Shape;737;p76"/>
          <p:cNvCxnSpPr/>
          <p:nvPr/>
        </p:nvCxnSpPr>
        <p:spPr>
          <a:xfrm>
            <a:off x="258610" y="4725983"/>
            <a:ext cx="86247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extLst>
    <p:ext uri="{DCECCB84-F9BA-43D5-87BE-67443E8EF086}">
      <p15:sldGuideLst>
        <p15:guide id="1" orient="horz" pos="3099">
          <p15:clr>
            <a:srgbClr val="FA7B17"/>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7_1">
    <p:spTree>
      <p:nvGrpSpPr>
        <p:cNvPr id="738" name="Shape 738"/>
        <p:cNvGrpSpPr/>
        <p:nvPr/>
      </p:nvGrpSpPr>
      <p:grpSpPr>
        <a:xfrm>
          <a:off x="0" y="0"/>
          <a:ext cx="0" cy="0"/>
          <a:chOff x="0" y="0"/>
          <a:chExt cx="0" cy="0"/>
        </a:xfrm>
      </p:grpSpPr>
      <p:sp>
        <p:nvSpPr>
          <p:cNvPr id="739" name="Google Shape;739;p77"/>
          <p:cNvSpPr txBox="1"/>
          <p:nvPr>
            <p:ph type="title"/>
          </p:nvPr>
        </p:nvSpPr>
        <p:spPr>
          <a:xfrm>
            <a:off x="942775" y="265563"/>
            <a:ext cx="56187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
        <p:nvSpPr>
          <p:cNvPr id="740" name="Google Shape;740;p77"/>
          <p:cNvSpPr txBox="1"/>
          <p:nvPr>
            <p:ph idx="1" type="subTitle"/>
          </p:nvPr>
        </p:nvSpPr>
        <p:spPr>
          <a:xfrm>
            <a:off x="942775" y="857240"/>
            <a:ext cx="5865000" cy="37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666666"/>
              </a:buClr>
              <a:buSzPts val="1600"/>
              <a:buFont typeface="Ubuntu Light"/>
              <a:buNone/>
              <a:defRPr sz="1600">
                <a:solidFill>
                  <a:srgbClr val="666666"/>
                </a:solidFill>
                <a:latin typeface="Ubuntu Light"/>
                <a:ea typeface="Ubuntu Light"/>
                <a:cs typeface="Ubuntu Light"/>
                <a:sym typeface="Ubuntu Light"/>
              </a:defRPr>
            </a:lvl1pPr>
            <a:lvl2pPr lvl="1" rtl="0">
              <a:spcBef>
                <a:spcPts val="0"/>
              </a:spcBef>
              <a:spcAft>
                <a:spcPts val="0"/>
              </a:spcAft>
              <a:buSzPts val="1400"/>
              <a:buFont typeface="Ubuntu Light"/>
              <a:buNone/>
              <a:defRPr>
                <a:latin typeface="Ubuntu Light"/>
                <a:ea typeface="Ubuntu Light"/>
                <a:cs typeface="Ubuntu Light"/>
                <a:sym typeface="Ubuntu Light"/>
              </a:defRPr>
            </a:lvl2pPr>
            <a:lvl3pPr lvl="2" rtl="0">
              <a:spcBef>
                <a:spcPts val="0"/>
              </a:spcBef>
              <a:spcAft>
                <a:spcPts val="0"/>
              </a:spcAft>
              <a:buSzPts val="1400"/>
              <a:buFont typeface="Ubuntu Light"/>
              <a:buNone/>
              <a:defRPr>
                <a:latin typeface="Ubuntu Light"/>
                <a:ea typeface="Ubuntu Light"/>
                <a:cs typeface="Ubuntu Light"/>
                <a:sym typeface="Ubuntu Light"/>
              </a:defRPr>
            </a:lvl3pPr>
            <a:lvl4pPr lvl="3" rtl="0">
              <a:spcBef>
                <a:spcPts val="0"/>
              </a:spcBef>
              <a:spcAft>
                <a:spcPts val="0"/>
              </a:spcAft>
              <a:buSzPts val="1400"/>
              <a:buFont typeface="Ubuntu Light"/>
              <a:buNone/>
              <a:defRPr>
                <a:latin typeface="Ubuntu Light"/>
                <a:ea typeface="Ubuntu Light"/>
                <a:cs typeface="Ubuntu Light"/>
                <a:sym typeface="Ubuntu Light"/>
              </a:defRPr>
            </a:lvl4pPr>
            <a:lvl5pPr lvl="4" rtl="0">
              <a:spcBef>
                <a:spcPts val="0"/>
              </a:spcBef>
              <a:spcAft>
                <a:spcPts val="0"/>
              </a:spcAft>
              <a:buSzPts val="1400"/>
              <a:buFont typeface="Ubuntu Light"/>
              <a:buNone/>
              <a:defRPr>
                <a:latin typeface="Ubuntu Light"/>
                <a:ea typeface="Ubuntu Light"/>
                <a:cs typeface="Ubuntu Light"/>
                <a:sym typeface="Ubuntu Light"/>
              </a:defRPr>
            </a:lvl5pPr>
            <a:lvl6pPr lvl="5" rtl="0">
              <a:spcBef>
                <a:spcPts val="0"/>
              </a:spcBef>
              <a:spcAft>
                <a:spcPts val="0"/>
              </a:spcAft>
              <a:buSzPts val="1400"/>
              <a:buFont typeface="Ubuntu Light"/>
              <a:buNone/>
              <a:defRPr>
                <a:latin typeface="Ubuntu Light"/>
                <a:ea typeface="Ubuntu Light"/>
                <a:cs typeface="Ubuntu Light"/>
                <a:sym typeface="Ubuntu Light"/>
              </a:defRPr>
            </a:lvl6pPr>
            <a:lvl7pPr lvl="6" rtl="0">
              <a:spcBef>
                <a:spcPts val="0"/>
              </a:spcBef>
              <a:spcAft>
                <a:spcPts val="0"/>
              </a:spcAft>
              <a:buSzPts val="1400"/>
              <a:buFont typeface="Ubuntu Light"/>
              <a:buNone/>
              <a:defRPr>
                <a:latin typeface="Ubuntu Light"/>
                <a:ea typeface="Ubuntu Light"/>
                <a:cs typeface="Ubuntu Light"/>
                <a:sym typeface="Ubuntu Light"/>
              </a:defRPr>
            </a:lvl7pPr>
            <a:lvl8pPr lvl="7" rtl="0">
              <a:spcBef>
                <a:spcPts val="0"/>
              </a:spcBef>
              <a:spcAft>
                <a:spcPts val="0"/>
              </a:spcAft>
              <a:buSzPts val="1400"/>
              <a:buFont typeface="Ubuntu Light"/>
              <a:buNone/>
              <a:defRPr>
                <a:latin typeface="Ubuntu Light"/>
                <a:ea typeface="Ubuntu Light"/>
                <a:cs typeface="Ubuntu Light"/>
                <a:sym typeface="Ubuntu Light"/>
              </a:defRPr>
            </a:lvl8pPr>
            <a:lvl9pPr lvl="8" rtl="0">
              <a:spcBef>
                <a:spcPts val="0"/>
              </a:spcBef>
              <a:spcAft>
                <a:spcPts val="0"/>
              </a:spcAft>
              <a:buSzPts val="1400"/>
              <a:buFont typeface="Ubuntu Light"/>
              <a:buNone/>
              <a:defRPr>
                <a:latin typeface="Ubuntu Light"/>
                <a:ea typeface="Ubuntu Light"/>
                <a:cs typeface="Ubuntu Light"/>
                <a:sym typeface="Ubuntu Light"/>
              </a:defRPr>
            </a:lvl9pPr>
          </a:lstStyle>
          <a:p/>
        </p:txBody>
      </p:sp>
      <p:cxnSp>
        <p:nvCxnSpPr>
          <p:cNvPr id="741" name="Google Shape;741;p77"/>
          <p:cNvCxnSpPr/>
          <p:nvPr/>
        </p:nvCxnSpPr>
        <p:spPr>
          <a:xfrm>
            <a:off x="258610" y="4725983"/>
            <a:ext cx="8624700" cy="0"/>
          </a:xfrm>
          <a:prstGeom prst="straightConnector1">
            <a:avLst/>
          </a:prstGeom>
          <a:noFill/>
          <a:ln cap="flat" cmpd="sng" w="9525">
            <a:solidFill>
              <a:srgbClr val="D9D9D9"/>
            </a:solidFill>
            <a:prstDash val="solid"/>
            <a:round/>
            <a:headEnd len="med" w="med" type="none"/>
            <a:tailEnd len="med" w="med" type="none"/>
          </a:ln>
        </p:spPr>
      </p:cxnSp>
      <p:sp>
        <p:nvSpPr>
          <p:cNvPr id="742" name="Google Shape;742;p77"/>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743" name="Shape 743"/>
        <p:cNvGrpSpPr/>
        <p:nvPr/>
      </p:nvGrpSpPr>
      <p:grpSpPr>
        <a:xfrm>
          <a:off x="0" y="0"/>
          <a:ext cx="0" cy="0"/>
          <a:chOff x="0" y="0"/>
          <a:chExt cx="0" cy="0"/>
        </a:xfrm>
      </p:grpSpPr>
      <p:sp>
        <p:nvSpPr>
          <p:cNvPr id="744" name="Google Shape;744;p7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745" name="Google Shape;745;p7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46" name="Google Shape;746;p7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CUSTOM_7_3">
    <p:spTree>
      <p:nvGrpSpPr>
        <p:cNvPr id="747" name="Shape 747"/>
        <p:cNvGrpSpPr/>
        <p:nvPr/>
      </p:nvGrpSpPr>
      <p:grpSpPr>
        <a:xfrm>
          <a:off x="0" y="0"/>
          <a:ext cx="0" cy="0"/>
          <a:chOff x="0" y="0"/>
          <a:chExt cx="0" cy="0"/>
        </a:xfrm>
      </p:grpSpPr>
      <p:sp>
        <p:nvSpPr>
          <p:cNvPr id="748" name="Google Shape;748;p79"/>
          <p:cNvSpPr txBox="1"/>
          <p:nvPr>
            <p:ph type="title"/>
          </p:nvPr>
        </p:nvSpPr>
        <p:spPr>
          <a:xfrm>
            <a:off x="942775" y="265575"/>
            <a:ext cx="7940400" cy="5013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Ubuntu Light"/>
              <a:buNone/>
              <a:defRPr sz="3200">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pic>
        <p:nvPicPr>
          <p:cNvPr id="749" name="Google Shape;749;p79"/>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
        <p:nvSpPr>
          <p:cNvPr id="750" name="Google Shape;750;p79"/>
          <p:cNvSpPr txBox="1"/>
          <p:nvPr>
            <p:ph idx="1" type="body"/>
          </p:nvPr>
        </p:nvSpPr>
        <p:spPr>
          <a:xfrm>
            <a:off x="269575" y="4818888"/>
            <a:ext cx="1254300" cy="172500"/>
          </a:xfrm>
          <a:prstGeom prst="rect">
            <a:avLst/>
          </a:prstGeom>
          <a:noFill/>
          <a:ln>
            <a:noFill/>
          </a:ln>
        </p:spPr>
        <p:txBody>
          <a:bodyPr anchorCtr="0" anchor="t" bIns="0" lIns="0" spcFirstLastPara="1" rIns="0" wrap="square" tIns="0">
            <a:noAutofit/>
          </a:bodyPr>
          <a:lstStyle>
            <a:lvl1pPr indent="-279400" lvl="0" marL="457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1pPr>
            <a:lvl2pPr indent="-279400" lvl="1" marL="914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2pPr>
            <a:lvl3pPr indent="-279400" lvl="2" marL="1371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3pPr>
            <a:lvl4pPr indent="-279400" lvl="3" marL="1828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4pPr>
            <a:lvl5pPr indent="-279400" lvl="4" marL="22860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5pPr>
            <a:lvl6pPr indent="-279400" lvl="5" marL="27432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6pPr>
            <a:lvl7pPr indent="-279400" lvl="6" marL="32004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7pPr>
            <a:lvl8pPr indent="-279400" lvl="7" marL="36576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8pPr>
            <a:lvl9pPr indent="-279400" lvl="8" marL="4114800" rtl="0">
              <a:spcBef>
                <a:spcPts val="0"/>
              </a:spcBef>
              <a:spcAft>
                <a:spcPts val="0"/>
              </a:spcAft>
              <a:buClr>
                <a:srgbClr val="7F7F7F"/>
              </a:buClr>
              <a:buSzPts val="800"/>
              <a:buFont typeface="Ubuntu Medium"/>
              <a:buChar char="■"/>
              <a:defRPr sz="800">
                <a:solidFill>
                  <a:srgbClr val="7F7F7F"/>
                </a:solidFill>
                <a:latin typeface="Ubuntu Medium"/>
                <a:ea typeface="Ubuntu Medium"/>
                <a:cs typeface="Ubuntu Medium"/>
                <a:sym typeface="Ubuntu Medium"/>
              </a:defRPr>
            </a:lvl9pPr>
          </a:lstStyle>
          <a:p/>
        </p:txBody>
      </p:sp>
      <p:sp>
        <p:nvSpPr>
          <p:cNvPr id="751" name="Google Shape;751;p79"/>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latin typeface="Ubuntu Light"/>
                <a:ea typeface="Ubuntu Light"/>
                <a:cs typeface="Ubuntu Light"/>
                <a:sym typeface="Ubuntu Light"/>
              </a:defRPr>
            </a:lvl1pPr>
            <a:lvl2pPr lvl="1" rtl="0">
              <a:buNone/>
              <a:defRPr>
                <a:solidFill>
                  <a:schemeClr val="dk2"/>
                </a:solidFill>
                <a:latin typeface="Ubuntu Light"/>
                <a:ea typeface="Ubuntu Light"/>
                <a:cs typeface="Ubuntu Light"/>
                <a:sym typeface="Ubuntu Light"/>
              </a:defRPr>
            </a:lvl2pPr>
            <a:lvl3pPr lvl="2" rtl="0">
              <a:buNone/>
              <a:defRPr>
                <a:solidFill>
                  <a:schemeClr val="dk2"/>
                </a:solidFill>
                <a:latin typeface="Ubuntu Light"/>
                <a:ea typeface="Ubuntu Light"/>
                <a:cs typeface="Ubuntu Light"/>
                <a:sym typeface="Ubuntu Light"/>
              </a:defRPr>
            </a:lvl3pPr>
            <a:lvl4pPr lvl="3" rtl="0">
              <a:buNone/>
              <a:defRPr>
                <a:solidFill>
                  <a:schemeClr val="dk2"/>
                </a:solidFill>
                <a:latin typeface="Ubuntu Light"/>
                <a:ea typeface="Ubuntu Light"/>
                <a:cs typeface="Ubuntu Light"/>
                <a:sym typeface="Ubuntu Light"/>
              </a:defRPr>
            </a:lvl4pPr>
            <a:lvl5pPr lvl="4" rtl="0">
              <a:buNone/>
              <a:defRPr>
                <a:solidFill>
                  <a:schemeClr val="dk2"/>
                </a:solidFill>
                <a:latin typeface="Ubuntu Light"/>
                <a:ea typeface="Ubuntu Light"/>
                <a:cs typeface="Ubuntu Light"/>
                <a:sym typeface="Ubuntu Light"/>
              </a:defRPr>
            </a:lvl5pPr>
            <a:lvl6pPr lvl="5" rtl="0">
              <a:buNone/>
              <a:defRPr>
                <a:solidFill>
                  <a:schemeClr val="dk2"/>
                </a:solidFill>
                <a:latin typeface="Ubuntu Light"/>
                <a:ea typeface="Ubuntu Light"/>
                <a:cs typeface="Ubuntu Light"/>
                <a:sym typeface="Ubuntu Light"/>
              </a:defRPr>
            </a:lvl6pPr>
            <a:lvl7pPr lvl="6" rtl="0">
              <a:buNone/>
              <a:defRPr>
                <a:solidFill>
                  <a:schemeClr val="dk2"/>
                </a:solidFill>
                <a:latin typeface="Ubuntu Light"/>
                <a:ea typeface="Ubuntu Light"/>
                <a:cs typeface="Ubuntu Light"/>
                <a:sym typeface="Ubuntu Light"/>
              </a:defRPr>
            </a:lvl7pPr>
            <a:lvl8pPr lvl="7" rtl="0">
              <a:buNone/>
              <a:defRPr>
                <a:solidFill>
                  <a:schemeClr val="dk2"/>
                </a:solidFill>
                <a:latin typeface="Ubuntu Light"/>
                <a:ea typeface="Ubuntu Light"/>
                <a:cs typeface="Ubuntu Light"/>
                <a:sym typeface="Ubuntu Light"/>
              </a:defRPr>
            </a:lvl8pPr>
            <a:lvl9pPr lvl="8" rtl="0">
              <a:buNone/>
              <a:defRPr>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Black / Top Right 1 / &lt; 5">
  <p:cSld name="CUSTOM_1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9"/>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latin typeface="Ubuntu"/>
                <a:ea typeface="Ubuntu"/>
                <a:cs typeface="Ubuntu"/>
                <a:sym typeface="Ubuntu"/>
              </a:defRPr>
            </a:lvl1pPr>
            <a:lvl2pPr lvl="1" rtl="0">
              <a:buNone/>
              <a:defRPr>
                <a:solidFill>
                  <a:schemeClr val="lt1"/>
                </a:solidFill>
                <a:latin typeface="Ubuntu"/>
                <a:ea typeface="Ubuntu"/>
                <a:cs typeface="Ubuntu"/>
                <a:sym typeface="Ubuntu"/>
              </a:defRPr>
            </a:lvl2pPr>
            <a:lvl3pPr lvl="2" rtl="0">
              <a:buNone/>
              <a:defRPr>
                <a:solidFill>
                  <a:schemeClr val="lt1"/>
                </a:solidFill>
                <a:latin typeface="Ubuntu"/>
                <a:ea typeface="Ubuntu"/>
                <a:cs typeface="Ubuntu"/>
                <a:sym typeface="Ubuntu"/>
              </a:defRPr>
            </a:lvl3pPr>
            <a:lvl4pPr lvl="3" rtl="0">
              <a:buNone/>
              <a:defRPr>
                <a:solidFill>
                  <a:schemeClr val="lt1"/>
                </a:solidFill>
                <a:latin typeface="Ubuntu"/>
                <a:ea typeface="Ubuntu"/>
                <a:cs typeface="Ubuntu"/>
                <a:sym typeface="Ubuntu"/>
              </a:defRPr>
            </a:lvl4pPr>
            <a:lvl5pPr lvl="4" rtl="0">
              <a:buNone/>
              <a:defRPr>
                <a:solidFill>
                  <a:schemeClr val="lt1"/>
                </a:solidFill>
                <a:latin typeface="Ubuntu"/>
                <a:ea typeface="Ubuntu"/>
                <a:cs typeface="Ubuntu"/>
                <a:sym typeface="Ubuntu"/>
              </a:defRPr>
            </a:lvl5pPr>
            <a:lvl6pPr lvl="5" rtl="0">
              <a:buNone/>
              <a:defRPr>
                <a:solidFill>
                  <a:schemeClr val="lt1"/>
                </a:solidFill>
                <a:latin typeface="Ubuntu"/>
                <a:ea typeface="Ubuntu"/>
                <a:cs typeface="Ubuntu"/>
                <a:sym typeface="Ubuntu"/>
              </a:defRPr>
            </a:lvl6pPr>
            <a:lvl7pPr lvl="6" rtl="0">
              <a:buNone/>
              <a:defRPr>
                <a:solidFill>
                  <a:schemeClr val="lt1"/>
                </a:solidFill>
                <a:latin typeface="Ubuntu"/>
                <a:ea typeface="Ubuntu"/>
                <a:cs typeface="Ubuntu"/>
                <a:sym typeface="Ubuntu"/>
              </a:defRPr>
            </a:lvl7pPr>
            <a:lvl8pPr lvl="7" rtl="0">
              <a:buNone/>
              <a:defRPr>
                <a:solidFill>
                  <a:schemeClr val="lt1"/>
                </a:solidFill>
                <a:latin typeface="Ubuntu"/>
                <a:ea typeface="Ubuntu"/>
                <a:cs typeface="Ubuntu"/>
                <a:sym typeface="Ubuntu"/>
              </a:defRPr>
            </a:lvl8pPr>
            <a:lvl9pPr lvl="8" rtl="0">
              <a:buNone/>
              <a:defRPr>
                <a:solidFill>
                  <a:schemeClr val="lt1"/>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46" name="Google Shape;46;p9"/>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chemeClr val="lt1"/>
                </a:solidFill>
                <a:latin typeface="Ubuntu"/>
                <a:ea typeface="Ubuntu"/>
                <a:cs typeface="Ubuntu"/>
                <a:sym typeface="Ubuntu"/>
              </a:rPr>
              <a:t>Confidential</a:t>
            </a:r>
            <a:endParaRPr b="1" sz="800">
              <a:solidFill>
                <a:schemeClr val="lt1"/>
              </a:solidFill>
              <a:latin typeface="Ubuntu"/>
              <a:ea typeface="Ubuntu"/>
              <a:cs typeface="Ubuntu"/>
              <a:sym typeface="Ubuntu"/>
            </a:endParaRPr>
          </a:p>
        </p:txBody>
      </p:sp>
      <p:sp>
        <p:nvSpPr>
          <p:cNvPr id="47" name="Google Shape;47;p9"/>
          <p:cNvSpPr txBox="1"/>
          <p:nvPr>
            <p:ph type="title"/>
          </p:nvPr>
        </p:nvSpPr>
        <p:spPr>
          <a:xfrm>
            <a:off x="916425" y="2715768"/>
            <a:ext cx="5474100" cy="5061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lt1"/>
              </a:buClr>
              <a:buSzPts val="3200"/>
              <a:buFont typeface="Ubuntu"/>
              <a:buNone/>
              <a:defRPr sz="3200">
                <a:solidFill>
                  <a:schemeClr val="lt1"/>
                </a:solidFill>
                <a:latin typeface="Ubuntu"/>
                <a:ea typeface="Ubuntu"/>
                <a:cs typeface="Ubuntu"/>
                <a:sym typeface="Ubuntu"/>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48" name="Google Shape;48;p9"/>
          <p:cNvSpPr txBox="1"/>
          <p:nvPr>
            <p:ph idx="1" type="subTitle"/>
          </p:nvPr>
        </p:nvSpPr>
        <p:spPr>
          <a:xfrm>
            <a:off x="916425" y="3346704"/>
            <a:ext cx="5225400" cy="247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Ubuntu Light"/>
              <a:buNone/>
              <a:defRPr sz="1600">
                <a:solidFill>
                  <a:schemeClr val="lt1"/>
                </a:solidFill>
                <a:latin typeface="Ubuntu Light"/>
                <a:ea typeface="Ubuntu Light"/>
                <a:cs typeface="Ubuntu Light"/>
                <a:sym typeface="Ubuntu Light"/>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White / Center 1 / &lt; 5">
  <p:cSld name="CUSTOM_1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10"/>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lvl1pPr lvl="0" rtl="0">
              <a:buNone/>
              <a:defRPr>
                <a:solidFill>
                  <a:srgbClr val="666666"/>
                </a:solidFill>
                <a:latin typeface="Ubuntu"/>
                <a:ea typeface="Ubuntu"/>
                <a:cs typeface="Ubuntu"/>
                <a:sym typeface="Ubuntu"/>
              </a:defRPr>
            </a:lvl1pPr>
            <a:lvl2pPr lvl="1" rtl="0">
              <a:buNone/>
              <a:defRPr>
                <a:solidFill>
                  <a:srgbClr val="666666"/>
                </a:solidFill>
                <a:latin typeface="Ubuntu"/>
                <a:ea typeface="Ubuntu"/>
                <a:cs typeface="Ubuntu"/>
                <a:sym typeface="Ubuntu"/>
              </a:defRPr>
            </a:lvl2pPr>
            <a:lvl3pPr lvl="2" rtl="0">
              <a:buNone/>
              <a:defRPr>
                <a:solidFill>
                  <a:srgbClr val="666666"/>
                </a:solidFill>
                <a:latin typeface="Ubuntu"/>
                <a:ea typeface="Ubuntu"/>
                <a:cs typeface="Ubuntu"/>
                <a:sym typeface="Ubuntu"/>
              </a:defRPr>
            </a:lvl3pPr>
            <a:lvl4pPr lvl="3" rtl="0">
              <a:buNone/>
              <a:defRPr>
                <a:solidFill>
                  <a:srgbClr val="666666"/>
                </a:solidFill>
                <a:latin typeface="Ubuntu"/>
                <a:ea typeface="Ubuntu"/>
                <a:cs typeface="Ubuntu"/>
                <a:sym typeface="Ubuntu"/>
              </a:defRPr>
            </a:lvl4pPr>
            <a:lvl5pPr lvl="4" rtl="0">
              <a:buNone/>
              <a:defRPr>
                <a:solidFill>
                  <a:srgbClr val="666666"/>
                </a:solidFill>
                <a:latin typeface="Ubuntu"/>
                <a:ea typeface="Ubuntu"/>
                <a:cs typeface="Ubuntu"/>
                <a:sym typeface="Ubuntu"/>
              </a:defRPr>
            </a:lvl5pPr>
            <a:lvl6pPr lvl="5" rtl="0">
              <a:buNone/>
              <a:defRPr>
                <a:solidFill>
                  <a:srgbClr val="666666"/>
                </a:solidFill>
                <a:latin typeface="Ubuntu"/>
                <a:ea typeface="Ubuntu"/>
                <a:cs typeface="Ubuntu"/>
                <a:sym typeface="Ubuntu"/>
              </a:defRPr>
            </a:lvl6pPr>
            <a:lvl7pPr lvl="6" rtl="0">
              <a:buNone/>
              <a:defRPr>
                <a:solidFill>
                  <a:srgbClr val="666666"/>
                </a:solidFill>
                <a:latin typeface="Ubuntu"/>
                <a:ea typeface="Ubuntu"/>
                <a:cs typeface="Ubuntu"/>
                <a:sym typeface="Ubuntu"/>
              </a:defRPr>
            </a:lvl7pPr>
            <a:lvl8pPr lvl="7" rtl="0">
              <a:buNone/>
              <a:defRPr>
                <a:solidFill>
                  <a:srgbClr val="666666"/>
                </a:solidFill>
                <a:latin typeface="Ubuntu"/>
                <a:ea typeface="Ubuntu"/>
                <a:cs typeface="Ubuntu"/>
                <a:sym typeface="Ubuntu"/>
              </a:defRPr>
            </a:lvl8pPr>
            <a:lvl9pPr lvl="8" rtl="0">
              <a:buNone/>
              <a:defRPr>
                <a:solidFill>
                  <a:srgbClr val="666666"/>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0"/>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sp>
        <p:nvSpPr>
          <p:cNvPr id="52" name="Google Shape;52;p10"/>
          <p:cNvSpPr txBox="1"/>
          <p:nvPr>
            <p:ph type="title"/>
          </p:nvPr>
        </p:nvSpPr>
        <p:spPr>
          <a:xfrm>
            <a:off x="916425" y="2715775"/>
            <a:ext cx="3896400" cy="5061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dk1"/>
              </a:buClr>
              <a:buSzPts val="3200"/>
              <a:buFont typeface="Ubuntu"/>
              <a:buNone/>
              <a:defRPr sz="3200">
                <a:solidFill>
                  <a:schemeClr val="dk1"/>
                </a:solidFill>
                <a:latin typeface="Ubuntu"/>
                <a:ea typeface="Ubuntu"/>
                <a:cs typeface="Ubuntu"/>
                <a:sym typeface="Ubuntu"/>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53" name="Google Shape;53;p10"/>
          <p:cNvSpPr txBox="1"/>
          <p:nvPr>
            <p:ph idx="1" type="subTitle"/>
          </p:nvPr>
        </p:nvSpPr>
        <p:spPr>
          <a:xfrm>
            <a:off x="916425" y="3346700"/>
            <a:ext cx="3896400" cy="2475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666666"/>
              </a:buClr>
              <a:buSzPts val="1600"/>
              <a:buFont typeface="Ubuntu Light"/>
              <a:buNone/>
              <a:defRPr sz="1600">
                <a:solidFill>
                  <a:srgbClr val="666666"/>
                </a:solidFill>
                <a:latin typeface="Ubuntu Light"/>
                <a:ea typeface="Ubuntu Light"/>
                <a:cs typeface="Ubuntu Light"/>
                <a:sym typeface="Ubuntu Light"/>
              </a:defRPr>
            </a:lvl1pPr>
            <a:lvl2pPr lvl="1" rtl="0">
              <a:spcBef>
                <a:spcPts val="0"/>
              </a:spcBef>
              <a:spcAft>
                <a:spcPts val="0"/>
              </a:spcAft>
              <a:buClr>
                <a:srgbClr val="666666"/>
              </a:buClr>
              <a:buSzPts val="1400"/>
              <a:buFont typeface="Ubuntu"/>
              <a:buNone/>
              <a:defRPr>
                <a:solidFill>
                  <a:srgbClr val="666666"/>
                </a:solidFill>
                <a:latin typeface="Ubuntu"/>
                <a:ea typeface="Ubuntu"/>
                <a:cs typeface="Ubuntu"/>
                <a:sym typeface="Ubuntu"/>
              </a:defRPr>
            </a:lvl2pPr>
            <a:lvl3pPr lvl="2" rtl="0">
              <a:spcBef>
                <a:spcPts val="0"/>
              </a:spcBef>
              <a:spcAft>
                <a:spcPts val="0"/>
              </a:spcAft>
              <a:buClr>
                <a:srgbClr val="666666"/>
              </a:buClr>
              <a:buSzPts val="1400"/>
              <a:buFont typeface="Ubuntu"/>
              <a:buNone/>
              <a:defRPr>
                <a:solidFill>
                  <a:srgbClr val="666666"/>
                </a:solidFill>
                <a:latin typeface="Ubuntu"/>
                <a:ea typeface="Ubuntu"/>
                <a:cs typeface="Ubuntu"/>
                <a:sym typeface="Ubuntu"/>
              </a:defRPr>
            </a:lvl3pPr>
            <a:lvl4pPr lvl="3" rtl="0">
              <a:spcBef>
                <a:spcPts val="0"/>
              </a:spcBef>
              <a:spcAft>
                <a:spcPts val="0"/>
              </a:spcAft>
              <a:buClr>
                <a:srgbClr val="666666"/>
              </a:buClr>
              <a:buSzPts val="1400"/>
              <a:buFont typeface="Ubuntu"/>
              <a:buNone/>
              <a:defRPr>
                <a:solidFill>
                  <a:srgbClr val="666666"/>
                </a:solidFill>
                <a:latin typeface="Ubuntu"/>
                <a:ea typeface="Ubuntu"/>
                <a:cs typeface="Ubuntu"/>
                <a:sym typeface="Ubuntu"/>
              </a:defRPr>
            </a:lvl4pPr>
            <a:lvl5pPr lvl="4" rtl="0">
              <a:spcBef>
                <a:spcPts val="0"/>
              </a:spcBef>
              <a:spcAft>
                <a:spcPts val="0"/>
              </a:spcAft>
              <a:buClr>
                <a:srgbClr val="666666"/>
              </a:buClr>
              <a:buSzPts val="1400"/>
              <a:buFont typeface="Ubuntu"/>
              <a:buNone/>
              <a:defRPr>
                <a:solidFill>
                  <a:srgbClr val="666666"/>
                </a:solidFill>
                <a:latin typeface="Ubuntu"/>
                <a:ea typeface="Ubuntu"/>
                <a:cs typeface="Ubuntu"/>
                <a:sym typeface="Ubuntu"/>
              </a:defRPr>
            </a:lvl5pPr>
            <a:lvl6pPr lvl="5" rtl="0">
              <a:spcBef>
                <a:spcPts val="0"/>
              </a:spcBef>
              <a:spcAft>
                <a:spcPts val="0"/>
              </a:spcAft>
              <a:buClr>
                <a:srgbClr val="666666"/>
              </a:buClr>
              <a:buSzPts val="1400"/>
              <a:buFont typeface="Ubuntu"/>
              <a:buNone/>
              <a:defRPr>
                <a:solidFill>
                  <a:srgbClr val="666666"/>
                </a:solidFill>
                <a:latin typeface="Ubuntu"/>
                <a:ea typeface="Ubuntu"/>
                <a:cs typeface="Ubuntu"/>
                <a:sym typeface="Ubuntu"/>
              </a:defRPr>
            </a:lvl6pPr>
            <a:lvl7pPr lvl="6" rtl="0">
              <a:spcBef>
                <a:spcPts val="0"/>
              </a:spcBef>
              <a:spcAft>
                <a:spcPts val="0"/>
              </a:spcAft>
              <a:buClr>
                <a:srgbClr val="666666"/>
              </a:buClr>
              <a:buSzPts val="1400"/>
              <a:buFont typeface="Ubuntu"/>
              <a:buNone/>
              <a:defRPr>
                <a:solidFill>
                  <a:srgbClr val="666666"/>
                </a:solidFill>
                <a:latin typeface="Ubuntu"/>
                <a:ea typeface="Ubuntu"/>
                <a:cs typeface="Ubuntu"/>
                <a:sym typeface="Ubuntu"/>
              </a:defRPr>
            </a:lvl7pPr>
            <a:lvl8pPr lvl="7" rtl="0">
              <a:spcBef>
                <a:spcPts val="0"/>
              </a:spcBef>
              <a:spcAft>
                <a:spcPts val="0"/>
              </a:spcAft>
              <a:buClr>
                <a:srgbClr val="666666"/>
              </a:buClr>
              <a:buSzPts val="1400"/>
              <a:buFont typeface="Ubuntu"/>
              <a:buNone/>
              <a:defRPr>
                <a:solidFill>
                  <a:srgbClr val="666666"/>
                </a:solidFill>
                <a:latin typeface="Ubuntu"/>
                <a:ea typeface="Ubuntu"/>
                <a:cs typeface="Ubuntu"/>
                <a:sym typeface="Ubuntu"/>
              </a:defRPr>
            </a:lvl8pPr>
            <a:lvl9pPr lvl="8" rtl="0">
              <a:spcBef>
                <a:spcPts val="0"/>
              </a:spcBef>
              <a:spcAft>
                <a:spcPts val="0"/>
              </a:spcAft>
              <a:buClr>
                <a:srgbClr val="666666"/>
              </a:buClr>
              <a:buSzPts val="1400"/>
              <a:buFont typeface="Ubuntu"/>
              <a:buNone/>
              <a:defRPr>
                <a:solidFill>
                  <a:srgbClr val="666666"/>
                </a:solidFill>
                <a:latin typeface="Ubuntu"/>
                <a:ea typeface="Ubuntu"/>
                <a:cs typeface="Ubuntu"/>
                <a:sym typeface="Ubuntu"/>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7"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5.xml"/><Relationship Id="rId42" Type="http://schemas.openxmlformats.org/officeDocument/2006/relationships/slideLayout" Target="../slideLayouts/slideLayout67.xml"/><Relationship Id="rId41" Type="http://schemas.openxmlformats.org/officeDocument/2006/relationships/slideLayout" Target="../slideLayouts/slideLayout66.xml"/><Relationship Id="rId44" Type="http://schemas.openxmlformats.org/officeDocument/2006/relationships/slideLayout" Target="../slideLayouts/slideLayout69.xml"/><Relationship Id="rId43" Type="http://schemas.openxmlformats.org/officeDocument/2006/relationships/slideLayout" Target="../slideLayouts/slideLayout68.xml"/><Relationship Id="rId46" Type="http://schemas.openxmlformats.org/officeDocument/2006/relationships/slideLayout" Target="../slideLayouts/slideLayout71.xml"/><Relationship Id="rId45" Type="http://schemas.openxmlformats.org/officeDocument/2006/relationships/slideLayout" Target="../slideLayouts/slideLayout70.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48" Type="http://schemas.openxmlformats.org/officeDocument/2006/relationships/slideLayout" Target="../slideLayouts/slideLayout73.xml"/><Relationship Id="rId47" Type="http://schemas.openxmlformats.org/officeDocument/2006/relationships/slideLayout" Target="../slideLayouts/slideLayout72.xml"/><Relationship Id="rId49" Type="http://schemas.openxmlformats.org/officeDocument/2006/relationships/slideLayout" Target="../slideLayouts/slideLayout7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31" Type="http://schemas.openxmlformats.org/officeDocument/2006/relationships/slideLayout" Target="../slideLayouts/slideLayout56.xml"/><Relationship Id="rId30" Type="http://schemas.openxmlformats.org/officeDocument/2006/relationships/slideLayout" Target="../slideLayouts/slideLayout55.xml"/><Relationship Id="rId33" Type="http://schemas.openxmlformats.org/officeDocument/2006/relationships/slideLayout" Target="../slideLayouts/slideLayout58.xml"/><Relationship Id="rId32" Type="http://schemas.openxmlformats.org/officeDocument/2006/relationships/slideLayout" Target="../slideLayouts/slideLayout57.xml"/><Relationship Id="rId35" Type="http://schemas.openxmlformats.org/officeDocument/2006/relationships/slideLayout" Target="../slideLayouts/slideLayout60.xml"/><Relationship Id="rId34" Type="http://schemas.openxmlformats.org/officeDocument/2006/relationships/slideLayout" Target="../slideLayouts/slideLayout59.xml"/><Relationship Id="rId37" Type="http://schemas.openxmlformats.org/officeDocument/2006/relationships/slideLayout" Target="../slideLayouts/slideLayout62.xml"/><Relationship Id="rId36" Type="http://schemas.openxmlformats.org/officeDocument/2006/relationships/slideLayout" Target="../slideLayouts/slideLayout61.xml"/><Relationship Id="rId39" Type="http://schemas.openxmlformats.org/officeDocument/2006/relationships/slideLayout" Target="../slideLayouts/slideLayout64.xml"/><Relationship Id="rId38" Type="http://schemas.openxmlformats.org/officeDocument/2006/relationships/slideLayout" Target="../slideLayouts/slideLayout63.xml"/><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slideLayout" Target="../slideLayouts/slideLayout53.xml"/><Relationship Id="rId27" Type="http://schemas.openxmlformats.org/officeDocument/2006/relationships/slideLayout" Target="../slideLayouts/slideLayout52.xml"/><Relationship Id="rId29" Type="http://schemas.openxmlformats.org/officeDocument/2006/relationships/slideLayout" Target="../slideLayouts/slideLayout54.xml"/><Relationship Id="rId51" Type="http://schemas.openxmlformats.org/officeDocument/2006/relationships/slideLayout" Target="../slideLayouts/slideLayout76.xml"/><Relationship Id="rId50" Type="http://schemas.openxmlformats.org/officeDocument/2006/relationships/slideLayout" Target="../slideLayouts/slideLayout75.xml"/><Relationship Id="rId53" Type="http://schemas.openxmlformats.org/officeDocument/2006/relationships/theme" Target="../theme/theme2.xml"/><Relationship Id="rId52" Type="http://schemas.openxmlformats.org/officeDocument/2006/relationships/slideLayout" Target="../slideLayouts/slideLayout77.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77176" t="0"/>
          <a:stretch/>
        </p:blipFill>
        <p:spPr>
          <a:xfrm>
            <a:off x="261241" y="0"/>
            <a:ext cx="481980" cy="762198"/>
          </a:xfrm>
          <a:prstGeom prst="rect">
            <a:avLst/>
          </a:prstGeom>
          <a:noFill/>
          <a:ln>
            <a:noFill/>
          </a:ln>
        </p:spPr>
      </p:pic>
      <p:sp>
        <p:nvSpPr>
          <p:cNvPr id="7" name="Google Shape;7;p1"/>
          <p:cNvSpPr txBox="1"/>
          <p:nvPr>
            <p:ph idx="12" type="sldNum"/>
          </p:nvPr>
        </p:nvSpPr>
        <p:spPr>
          <a:xfrm>
            <a:off x="8422230" y="4716344"/>
            <a:ext cx="548700" cy="393600"/>
          </a:xfrm>
          <a:prstGeom prst="rect">
            <a:avLst/>
          </a:prstGeom>
          <a:noFill/>
          <a:ln>
            <a:noFill/>
          </a:ln>
        </p:spPr>
        <p:txBody>
          <a:bodyPr anchorCtr="0" anchor="t" bIns="91425" lIns="91425" spcFirstLastPara="1" rIns="91425" wrap="square" tIns="91425">
            <a:noAutofit/>
          </a:bodyPr>
          <a:lstStyle>
            <a:lvl1pPr lvl="0" algn="r">
              <a:buNone/>
              <a:defRPr sz="800">
                <a:solidFill>
                  <a:schemeClr val="tx1"/>
                </a:solidFill>
                <a:latin typeface="Ubuntu"/>
                <a:ea typeface="Ubuntu"/>
                <a:cs typeface="Ubuntu"/>
                <a:sym typeface="Ubuntu"/>
              </a:defRPr>
            </a:lvl1pPr>
            <a:lvl2pPr lvl="1" algn="r">
              <a:buNone/>
              <a:defRPr sz="800">
                <a:solidFill>
                  <a:schemeClr val="tx1"/>
                </a:solidFill>
                <a:latin typeface="Ubuntu"/>
                <a:ea typeface="Ubuntu"/>
                <a:cs typeface="Ubuntu"/>
                <a:sym typeface="Ubuntu"/>
              </a:defRPr>
            </a:lvl2pPr>
            <a:lvl3pPr lvl="2" algn="r">
              <a:buNone/>
              <a:defRPr sz="800">
                <a:solidFill>
                  <a:schemeClr val="tx1"/>
                </a:solidFill>
                <a:latin typeface="Ubuntu"/>
                <a:ea typeface="Ubuntu"/>
                <a:cs typeface="Ubuntu"/>
                <a:sym typeface="Ubuntu"/>
              </a:defRPr>
            </a:lvl3pPr>
            <a:lvl4pPr lvl="3" algn="r">
              <a:buNone/>
              <a:defRPr sz="800">
                <a:solidFill>
                  <a:schemeClr val="tx1"/>
                </a:solidFill>
                <a:latin typeface="Ubuntu"/>
                <a:ea typeface="Ubuntu"/>
                <a:cs typeface="Ubuntu"/>
                <a:sym typeface="Ubuntu"/>
              </a:defRPr>
            </a:lvl4pPr>
            <a:lvl5pPr lvl="4" algn="r">
              <a:buNone/>
              <a:defRPr sz="800">
                <a:solidFill>
                  <a:schemeClr val="tx1"/>
                </a:solidFill>
                <a:latin typeface="Ubuntu"/>
                <a:ea typeface="Ubuntu"/>
                <a:cs typeface="Ubuntu"/>
                <a:sym typeface="Ubuntu"/>
              </a:defRPr>
            </a:lvl5pPr>
            <a:lvl6pPr lvl="5" algn="r">
              <a:buNone/>
              <a:defRPr sz="800">
                <a:solidFill>
                  <a:schemeClr val="tx1"/>
                </a:solidFill>
                <a:latin typeface="Ubuntu"/>
                <a:ea typeface="Ubuntu"/>
                <a:cs typeface="Ubuntu"/>
                <a:sym typeface="Ubuntu"/>
              </a:defRPr>
            </a:lvl6pPr>
            <a:lvl7pPr lvl="6" algn="r">
              <a:buNone/>
              <a:defRPr sz="800">
                <a:solidFill>
                  <a:schemeClr val="tx1"/>
                </a:solidFill>
                <a:latin typeface="Ubuntu"/>
                <a:ea typeface="Ubuntu"/>
                <a:cs typeface="Ubuntu"/>
                <a:sym typeface="Ubuntu"/>
              </a:defRPr>
            </a:lvl7pPr>
            <a:lvl8pPr lvl="7" algn="r">
              <a:buNone/>
              <a:defRPr sz="800">
                <a:solidFill>
                  <a:schemeClr val="tx1"/>
                </a:solidFill>
                <a:latin typeface="Ubuntu"/>
                <a:ea typeface="Ubuntu"/>
                <a:cs typeface="Ubuntu"/>
                <a:sym typeface="Ubuntu"/>
              </a:defRPr>
            </a:lvl8pPr>
            <a:lvl9pPr lvl="8" algn="r">
              <a:buNone/>
              <a:defRPr sz="800">
                <a:solidFill>
                  <a:schemeClr val="tx1"/>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
          <p15:clr>
            <a:srgbClr val="E46962"/>
          </p15:clr>
        </p15:guide>
        <p15:guide id="2" orient="horz" pos="540">
          <p15:clr>
            <a:srgbClr val="E46962"/>
          </p15:clr>
        </p15:guide>
        <p15:guide id="3" orient="horz" pos="1152">
          <p15:clr>
            <a:srgbClr val="E46962"/>
          </p15:clr>
        </p15:guide>
        <p15:guide id="4" orient="horz" pos="2972">
          <p15:clr>
            <a:srgbClr val="E46962"/>
          </p15:clr>
        </p15:guide>
        <p15:guide id="5" orient="horz" pos="3096">
          <p15:clr>
            <a:srgbClr val="E46962"/>
          </p15:clr>
        </p15:guide>
        <p15:guide id="6" pos="165">
          <p15:clr>
            <a:srgbClr val="E46962"/>
          </p15:clr>
        </p15:guide>
        <p15:guide id="7" pos="5596">
          <p15:clr>
            <a:srgbClr val="E46962"/>
          </p15:clr>
        </p15:guide>
        <p15:guide id="8" pos="468">
          <p15:clr>
            <a:srgbClr val="E46962"/>
          </p15:clr>
        </p15:guide>
        <p15:guide id="9" pos="594">
          <p15:clr>
            <a:srgbClr val="E46962"/>
          </p15:clr>
        </p15:guide>
        <p15:guide id="10" pos="891">
          <p15:clr>
            <a:srgbClr val="E46962"/>
          </p15:clr>
        </p15:guide>
        <p15:guide id="11" pos="1021">
          <p15:clr>
            <a:srgbClr val="E46962"/>
          </p15:clr>
        </p15:guide>
        <p15:guide id="12" pos="1324">
          <p15:clr>
            <a:srgbClr val="E46962"/>
          </p15:clr>
        </p15:guide>
        <p15:guide id="13" pos="1448">
          <p15:clr>
            <a:srgbClr val="E46962"/>
          </p15:clr>
        </p15:guide>
        <p15:guide id="14" pos="1751">
          <p15:clr>
            <a:srgbClr val="E46962"/>
          </p15:clr>
        </p15:guide>
        <p15:guide id="15" pos="1875">
          <p15:clr>
            <a:srgbClr val="E46962"/>
          </p15:clr>
        </p15:guide>
        <p15:guide id="16" pos="2178">
          <p15:clr>
            <a:srgbClr val="E46962"/>
          </p15:clr>
        </p15:guide>
        <p15:guide id="17" pos="2301">
          <p15:clr>
            <a:srgbClr val="E46962"/>
          </p15:clr>
        </p15:guide>
        <p15:guide id="18" pos="2605">
          <p15:clr>
            <a:srgbClr val="E46962"/>
          </p15:clr>
        </p15:guide>
        <p15:guide id="19" pos="2728">
          <p15:clr>
            <a:srgbClr val="E46962"/>
          </p15:clr>
        </p15:guide>
        <p15:guide id="20" pos="3032">
          <p15:clr>
            <a:srgbClr val="E46962"/>
          </p15:clr>
        </p15:guide>
        <p15:guide id="21" pos="3155">
          <p15:clr>
            <a:srgbClr val="E46962"/>
          </p15:clr>
        </p15:guide>
        <p15:guide id="22" pos="3459">
          <p15:clr>
            <a:srgbClr val="E46962"/>
          </p15:clr>
        </p15:guide>
        <p15:guide id="23" pos="3582">
          <p15:clr>
            <a:srgbClr val="E46962"/>
          </p15:clr>
        </p15:guide>
        <p15:guide id="24" pos="3886">
          <p15:clr>
            <a:srgbClr val="E46962"/>
          </p15:clr>
        </p15:guide>
        <p15:guide id="25" pos="4009">
          <p15:clr>
            <a:srgbClr val="E46962"/>
          </p15:clr>
        </p15:guide>
        <p15:guide id="26" pos="4312">
          <p15:clr>
            <a:srgbClr val="E46962"/>
          </p15:clr>
        </p15:guide>
        <p15:guide id="27" pos="4436">
          <p15:clr>
            <a:srgbClr val="E46962"/>
          </p15:clr>
        </p15:guide>
        <p15:guide id="28" pos="4739">
          <p15:clr>
            <a:srgbClr val="E46962"/>
          </p15:clr>
        </p15:guide>
        <p15:guide id="29" pos="4863">
          <p15:clr>
            <a:srgbClr val="E46962"/>
          </p15:clr>
        </p15:guide>
        <p15:guide id="30" pos="5166">
          <p15:clr>
            <a:srgbClr val="E46962"/>
          </p15:clr>
        </p15:guide>
        <p15:guide id="31" pos="5290">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2" name="Shape 172"/>
        <p:cNvGrpSpPr/>
        <p:nvPr/>
      </p:nvGrpSpPr>
      <p:grpSpPr>
        <a:xfrm>
          <a:off x="0" y="0"/>
          <a:ext cx="0" cy="0"/>
          <a:chOff x="0" y="0"/>
          <a:chExt cx="0" cy="0"/>
        </a:xfrm>
      </p:grpSpPr>
      <p:sp>
        <p:nvSpPr>
          <p:cNvPr id="173" name="Google Shape;173;p27"/>
          <p:cNvSpPr txBox="1"/>
          <p:nvPr>
            <p:ph idx="12" type="sldNum"/>
          </p:nvPr>
        </p:nvSpPr>
        <p:spPr>
          <a:xfrm>
            <a:off x="8422230" y="4716344"/>
            <a:ext cx="548700" cy="393600"/>
          </a:xfrm>
          <a:prstGeom prst="rect">
            <a:avLst/>
          </a:prstGeom>
          <a:noFill/>
          <a:ln>
            <a:noFill/>
          </a:ln>
        </p:spPr>
        <p:txBody>
          <a:bodyPr anchorCtr="0" anchor="t" bIns="91425" lIns="91425" spcFirstLastPara="1" rIns="91425" wrap="square" tIns="91425">
            <a:noAutofit/>
          </a:bodyPr>
          <a:lstStyle>
            <a:lvl1pPr lvl="0" rtl="0" algn="r">
              <a:buNone/>
              <a:defRPr sz="800">
                <a:solidFill>
                  <a:schemeClr val="dk2"/>
                </a:solidFill>
                <a:latin typeface="Ubuntu Light"/>
                <a:ea typeface="Ubuntu Light"/>
                <a:cs typeface="Ubuntu Light"/>
                <a:sym typeface="Ubuntu Light"/>
              </a:defRPr>
            </a:lvl1pPr>
            <a:lvl2pPr lvl="1" rtl="0" algn="r">
              <a:buNone/>
              <a:defRPr sz="800">
                <a:solidFill>
                  <a:schemeClr val="dk2"/>
                </a:solidFill>
                <a:latin typeface="Ubuntu Light"/>
                <a:ea typeface="Ubuntu Light"/>
                <a:cs typeface="Ubuntu Light"/>
                <a:sym typeface="Ubuntu Light"/>
              </a:defRPr>
            </a:lvl2pPr>
            <a:lvl3pPr lvl="2" rtl="0" algn="r">
              <a:buNone/>
              <a:defRPr sz="800">
                <a:solidFill>
                  <a:schemeClr val="dk2"/>
                </a:solidFill>
                <a:latin typeface="Ubuntu Light"/>
                <a:ea typeface="Ubuntu Light"/>
                <a:cs typeface="Ubuntu Light"/>
                <a:sym typeface="Ubuntu Light"/>
              </a:defRPr>
            </a:lvl3pPr>
            <a:lvl4pPr lvl="3" rtl="0" algn="r">
              <a:buNone/>
              <a:defRPr sz="800">
                <a:solidFill>
                  <a:schemeClr val="dk2"/>
                </a:solidFill>
                <a:latin typeface="Ubuntu Light"/>
                <a:ea typeface="Ubuntu Light"/>
                <a:cs typeface="Ubuntu Light"/>
                <a:sym typeface="Ubuntu Light"/>
              </a:defRPr>
            </a:lvl4pPr>
            <a:lvl5pPr lvl="4" rtl="0" algn="r">
              <a:buNone/>
              <a:defRPr sz="800">
                <a:solidFill>
                  <a:schemeClr val="dk2"/>
                </a:solidFill>
                <a:latin typeface="Ubuntu Light"/>
                <a:ea typeface="Ubuntu Light"/>
                <a:cs typeface="Ubuntu Light"/>
                <a:sym typeface="Ubuntu Light"/>
              </a:defRPr>
            </a:lvl5pPr>
            <a:lvl6pPr lvl="5" rtl="0" algn="r">
              <a:buNone/>
              <a:defRPr sz="800">
                <a:solidFill>
                  <a:schemeClr val="dk2"/>
                </a:solidFill>
                <a:latin typeface="Ubuntu Light"/>
                <a:ea typeface="Ubuntu Light"/>
                <a:cs typeface="Ubuntu Light"/>
                <a:sym typeface="Ubuntu Light"/>
              </a:defRPr>
            </a:lvl6pPr>
            <a:lvl7pPr lvl="6" rtl="0" algn="r">
              <a:buNone/>
              <a:defRPr sz="800">
                <a:solidFill>
                  <a:schemeClr val="dk2"/>
                </a:solidFill>
                <a:latin typeface="Ubuntu Light"/>
                <a:ea typeface="Ubuntu Light"/>
                <a:cs typeface="Ubuntu Light"/>
                <a:sym typeface="Ubuntu Light"/>
              </a:defRPr>
            </a:lvl7pPr>
            <a:lvl8pPr lvl="7" rtl="0" algn="r">
              <a:buNone/>
              <a:defRPr sz="800">
                <a:solidFill>
                  <a:schemeClr val="dk2"/>
                </a:solidFill>
                <a:latin typeface="Ubuntu Light"/>
                <a:ea typeface="Ubuntu Light"/>
                <a:cs typeface="Ubuntu Light"/>
                <a:sym typeface="Ubuntu Light"/>
              </a:defRPr>
            </a:lvl8pPr>
            <a:lvl9pPr lvl="8" rtl="0" algn="r">
              <a:buNone/>
              <a:defRPr sz="800">
                <a:solidFill>
                  <a:schemeClr val="dk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
          <p15:clr>
            <a:srgbClr val="E46962"/>
          </p15:clr>
        </p15:guide>
        <p15:guide id="2" orient="horz" pos="540">
          <p15:clr>
            <a:srgbClr val="E46962"/>
          </p15:clr>
        </p15:guide>
        <p15:guide id="3" orient="horz" pos="1152">
          <p15:clr>
            <a:srgbClr val="E46962"/>
          </p15:clr>
        </p15:guide>
        <p15:guide id="4" orient="horz" pos="2972">
          <p15:clr>
            <a:srgbClr val="E46962"/>
          </p15:clr>
        </p15:guide>
        <p15:guide id="5" orient="horz" pos="3096">
          <p15:clr>
            <a:srgbClr val="E46962"/>
          </p15:clr>
        </p15:guide>
        <p15:guide id="6" pos="165">
          <p15:clr>
            <a:srgbClr val="E46962"/>
          </p15:clr>
        </p15:guide>
        <p15:guide id="7" pos="5596">
          <p15:clr>
            <a:srgbClr val="E46962"/>
          </p15:clr>
        </p15:guide>
        <p15:guide id="8" pos="468">
          <p15:clr>
            <a:srgbClr val="E46962"/>
          </p15:clr>
        </p15:guide>
        <p15:guide id="9" pos="594">
          <p15:clr>
            <a:srgbClr val="E46962"/>
          </p15:clr>
        </p15:guide>
        <p15:guide id="10" pos="891">
          <p15:clr>
            <a:srgbClr val="E46962"/>
          </p15:clr>
        </p15:guide>
        <p15:guide id="11" pos="1021">
          <p15:clr>
            <a:srgbClr val="E46962"/>
          </p15:clr>
        </p15:guide>
        <p15:guide id="12" pos="1324">
          <p15:clr>
            <a:srgbClr val="E46962"/>
          </p15:clr>
        </p15:guide>
        <p15:guide id="13" pos="1448">
          <p15:clr>
            <a:srgbClr val="E46962"/>
          </p15:clr>
        </p15:guide>
        <p15:guide id="14" pos="1751">
          <p15:clr>
            <a:srgbClr val="E46962"/>
          </p15:clr>
        </p15:guide>
        <p15:guide id="15" pos="1875">
          <p15:clr>
            <a:srgbClr val="E46962"/>
          </p15:clr>
        </p15:guide>
        <p15:guide id="16" pos="2178">
          <p15:clr>
            <a:srgbClr val="E46962"/>
          </p15:clr>
        </p15:guide>
        <p15:guide id="17" pos="2301">
          <p15:clr>
            <a:srgbClr val="E46962"/>
          </p15:clr>
        </p15:guide>
        <p15:guide id="18" pos="2605">
          <p15:clr>
            <a:srgbClr val="E46962"/>
          </p15:clr>
        </p15:guide>
        <p15:guide id="19" pos="2728">
          <p15:clr>
            <a:srgbClr val="E46962"/>
          </p15:clr>
        </p15:guide>
        <p15:guide id="20" pos="3032">
          <p15:clr>
            <a:srgbClr val="E46962"/>
          </p15:clr>
        </p15:guide>
        <p15:guide id="21" pos="3155">
          <p15:clr>
            <a:srgbClr val="E46962"/>
          </p15:clr>
        </p15:guide>
        <p15:guide id="22" pos="3459">
          <p15:clr>
            <a:srgbClr val="E46962"/>
          </p15:clr>
        </p15:guide>
        <p15:guide id="23" pos="3582">
          <p15:clr>
            <a:srgbClr val="E46962"/>
          </p15:clr>
        </p15:guide>
        <p15:guide id="24" pos="3886">
          <p15:clr>
            <a:srgbClr val="E46962"/>
          </p15:clr>
        </p15:guide>
        <p15:guide id="25" pos="4009">
          <p15:clr>
            <a:srgbClr val="E46962"/>
          </p15:clr>
        </p15:guide>
        <p15:guide id="26" pos="4312">
          <p15:clr>
            <a:srgbClr val="E46962"/>
          </p15:clr>
        </p15:guide>
        <p15:guide id="27" pos="4436">
          <p15:clr>
            <a:srgbClr val="E46962"/>
          </p15:clr>
        </p15:guide>
        <p15:guide id="28" pos="4739">
          <p15:clr>
            <a:srgbClr val="E46962"/>
          </p15:clr>
        </p15:guide>
        <p15:guide id="29" pos="4863">
          <p15:clr>
            <a:srgbClr val="E46962"/>
          </p15:clr>
        </p15:guide>
        <p15:guide id="30" pos="5166">
          <p15:clr>
            <a:srgbClr val="E46962"/>
          </p15:clr>
        </p15:guide>
        <p15:guide id="31" pos="529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comments" Target="../comments/comment1.xml"/><Relationship Id="rId4" Type="http://schemas.openxmlformats.org/officeDocument/2006/relationships/image" Target="../media/image33.png"/><Relationship Id="rId9" Type="http://schemas.openxmlformats.org/officeDocument/2006/relationships/image" Target="../media/image37.png"/><Relationship Id="rId5" Type="http://schemas.openxmlformats.org/officeDocument/2006/relationships/image" Target="../media/image39.png"/><Relationship Id="rId6" Type="http://schemas.openxmlformats.org/officeDocument/2006/relationships/image" Target="../media/image34.png"/><Relationship Id="rId7" Type="http://schemas.openxmlformats.org/officeDocument/2006/relationships/image" Target="../media/image43.png"/><Relationship Id="rId8" Type="http://schemas.openxmlformats.org/officeDocument/2006/relationships/image" Target="../media/image40.png"/><Relationship Id="rId20" Type="http://schemas.openxmlformats.org/officeDocument/2006/relationships/image" Target="../media/image27.png"/><Relationship Id="rId22" Type="http://schemas.openxmlformats.org/officeDocument/2006/relationships/image" Target="../media/image60.png"/><Relationship Id="rId21" Type="http://schemas.openxmlformats.org/officeDocument/2006/relationships/image" Target="../media/image31.png"/><Relationship Id="rId24" Type="http://schemas.openxmlformats.org/officeDocument/2006/relationships/image" Target="../media/image56.png"/><Relationship Id="rId23" Type="http://schemas.openxmlformats.org/officeDocument/2006/relationships/image" Target="../media/image53.png"/><Relationship Id="rId26" Type="http://schemas.openxmlformats.org/officeDocument/2006/relationships/image" Target="../media/image63.png"/><Relationship Id="rId25" Type="http://schemas.openxmlformats.org/officeDocument/2006/relationships/image" Target="../media/image54.png"/><Relationship Id="rId28" Type="http://schemas.openxmlformats.org/officeDocument/2006/relationships/image" Target="../media/image68.png"/><Relationship Id="rId27" Type="http://schemas.openxmlformats.org/officeDocument/2006/relationships/image" Target="../media/image41.png"/><Relationship Id="rId29" Type="http://schemas.openxmlformats.org/officeDocument/2006/relationships/image" Target="../media/image62.png"/><Relationship Id="rId11" Type="http://schemas.openxmlformats.org/officeDocument/2006/relationships/image" Target="../media/image55.png"/><Relationship Id="rId10" Type="http://schemas.openxmlformats.org/officeDocument/2006/relationships/image" Target="../media/image46.png"/><Relationship Id="rId13" Type="http://schemas.openxmlformats.org/officeDocument/2006/relationships/image" Target="../media/image42.png"/><Relationship Id="rId12" Type="http://schemas.openxmlformats.org/officeDocument/2006/relationships/image" Target="../media/image47.png"/><Relationship Id="rId15" Type="http://schemas.openxmlformats.org/officeDocument/2006/relationships/image" Target="../media/image58.png"/><Relationship Id="rId14" Type="http://schemas.openxmlformats.org/officeDocument/2006/relationships/image" Target="../media/image48.png"/><Relationship Id="rId17" Type="http://schemas.openxmlformats.org/officeDocument/2006/relationships/image" Target="../media/image64.png"/><Relationship Id="rId16" Type="http://schemas.openxmlformats.org/officeDocument/2006/relationships/image" Target="../media/image45.png"/><Relationship Id="rId19" Type="http://schemas.openxmlformats.org/officeDocument/2006/relationships/image" Target="../media/image51.png"/><Relationship Id="rId18" Type="http://schemas.openxmlformats.org/officeDocument/2006/relationships/image" Target="../media/image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70.pn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21.jpg"/><Relationship Id="rId5" Type="http://schemas.openxmlformats.org/officeDocument/2006/relationships/image" Target="../media/image16.jpg"/><Relationship Id="rId6" Type="http://schemas.openxmlformats.org/officeDocument/2006/relationships/image" Target="../media/image17.jpg"/><Relationship Id="rId7" Type="http://schemas.openxmlformats.org/officeDocument/2006/relationships/image" Target="../media/image14.jpg"/><Relationship Id="rId8"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52.png"/><Relationship Id="rId4" Type="http://schemas.openxmlformats.org/officeDocument/2006/relationships/image" Target="../media/image66.png"/><Relationship Id="rId9" Type="http://schemas.openxmlformats.org/officeDocument/2006/relationships/image" Target="../media/image23.png"/><Relationship Id="rId5" Type="http://schemas.openxmlformats.org/officeDocument/2006/relationships/image" Target="../media/image76.png"/><Relationship Id="rId6" Type="http://schemas.openxmlformats.org/officeDocument/2006/relationships/image" Target="../media/image26.png"/><Relationship Id="rId7" Type="http://schemas.openxmlformats.org/officeDocument/2006/relationships/image" Target="../media/image73.png"/><Relationship Id="rId8" Type="http://schemas.openxmlformats.org/officeDocument/2006/relationships/image" Target="../media/image25.png"/><Relationship Id="rId20" Type="http://schemas.openxmlformats.org/officeDocument/2006/relationships/image" Target="../media/image77.png"/><Relationship Id="rId22" Type="http://schemas.openxmlformats.org/officeDocument/2006/relationships/image" Target="../media/image75.png"/><Relationship Id="rId21" Type="http://schemas.openxmlformats.org/officeDocument/2006/relationships/image" Target="../media/image36.png"/><Relationship Id="rId24" Type="http://schemas.openxmlformats.org/officeDocument/2006/relationships/image" Target="../media/image44.png"/><Relationship Id="rId23" Type="http://schemas.openxmlformats.org/officeDocument/2006/relationships/image" Target="../media/image35.png"/><Relationship Id="rId26" Type="http://schemas.openxmlformats.org/officeDocument/2006/relationships/image" Target="../media/image27.png"/><Relationship Id="rId25" Type="http://schemas.openxmlformats.org/officeDocument/2006/relationships/image" Target="../media/image28.png"/><Relationship Id="rId28" Type="http://schemas.openxmlformats.org/officeDocument/2006/relationships/image" Target="../media/image31.png"/><Relationship Id="rId27" Type="http://schemas.openxmlformats.org/officeDocument/2006/relationships/image" Target="../media/image42.png"/><Relationship Id="rId29" Type="http://schemas.openxmlformats.org/officeDocument/2006/relationships/image" Target="../media/image41.png"/><Relationship Id="rId11" Type="http://schemas.openxmlformats.org/officeDocument/2006/relationships/image" Target="../media/image38.png"/><Relationship Id="rId10" Type="http://schemas.openxmlformats.org/officeDocument/2006/relationships/image" Target="../media/image24.png"/><Relationship Id="rId13" Type="http://schemas.openxmlformats.org/officeDocument/2006/relationships/image" Target="../media/image71.png"/><Relationship Id="rId12" Type="http://schemas.openxmlformats.org/officeDocument/2006/relationships/image" Target="../media/image29.png"/><Relationship Id="rId15" Type="http://schemas.openxmlformats.org/officeDocument/2006/relationships/image" Target="../media/image72.png"/><Relationship Id="rId14" Type="http://schemas.openxmlformats.org/officeDocument/2006/relationships/image" Target="../media/image30.png"/><Relationship Id="rId17" Type="http://schemas.openxmlformats.org/officeDocument/2006/relationships/image" Target="../media/image22.png"/><Relationship Id="rId16" Type="http://schemas.openxmlformats.org/officeDocument/2006/relationships/image" Target="../media/image32.png"/><Relationship Id="rId19" Type="http://schemas.openxmlformats.org/officeDocument/2006/relationships/image" Target="../media/image74.png"/><Relationship Id="rId18"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80"/>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7" name="Google Shape;757;p80"/>
          <p:cNvSpPr txBox="1"/>
          <p:nvPr>
            <p:ph idx="1" type="subTitle"/>
          </p:nvPr>
        </p:nvSpPr>
        <p:spPr>
          <a:xfrm>
            <a:off x="916425" y="3307905"/>
            <a:ext cx="5225400" cy="24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Andreea M. Munteanu - Product Manager, Canonical</a:t>
            </a:r>
            <a:endParaRPr/>
          </a:p>
          <a:p>
            <a:pPr indent="0" lvl="0" marL="0" rtl="0" algn="l">
              <a:spcBef>
                <a:spcPts val="0"/>
              </a:spcBef>
              <a:spcAft>
                <a:spcPts val="0"/>
              </a:spcAft>
              <a:buNone/>
            </a:pPr>
            <a:r>
              <a:rPr lang="en"/>
              <a:t>Adrian G. Matei - Product Manager, Canonical</a:t>
            </a:r>
            <a:endParaRPr/>
          </a:p>
        </p:txBody>
      </p:sp>
      <p:sp>
        <p:nvSpPr>
          <p:cNvPr id="758" name="Google Shape;758;p80"/>
          <p:cNvSpPr txBox="1"/>
          <p:nvPr>
            <p:ph type="title"/>
          </p:nvPr>
        </p:nvSpPr>
        <p:spPr>
          <a:xfrm>
            <a:off x="916425" y="1659775"/>
            <a:ext cx="5474100" cy="1514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Tackling operational time</a:t>
            </a:r>
            <a:r>
              <a:rPr lang="en"/>
              <a:t>-</a:t>
            </a:r>
            <a:r>
              <a:rPr lang="en"/>
              <a:t>to-market decelerators in AI/ML projects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89"/>
          <p:cNvSpPr txBox="1"/>
          <p:nvPr>
            <p:ph type="title"/>
          </p:nvPr>
        </p:nvSpPr>
        <p:spPr>
          <a:xfrm>
            <a:off x="942775" y="265563"/>
            <a:ext cx="5618700" cy="50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Long-term vision</a:t>
            </a:r>
            <a:endParaRPr/>
          </a:p>
        </p:txBody>
      </p:sp>
      <p:sp>
        <p:nvSpPr>
          <p:cNvPr id="937" name="Google Shape;937;p89"/>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8" name="Google Shape;938;p89"/>
          <p:cNvSpPr/>
          <p:nvPr/>
        </p:nvSpPr>
        <p:spPr>
          <a:xfrm>
            <a:off x="2259475" y="2281950"/>
            <a:ext cx="1745700" cy="591600"/>
          </a:xfrm>
          <a:prstGeom prst="roundRect">
            <a:avLst>
              <a:gd fmla="val 16667" name="adj"/>
            </a:avLst>
          </a:prstGeom>
          <a:solidFill>
            <a:srgbClr val="E5E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Ubuntu"/>
                <a:ea typeface="Ubuntu"/>
                <a:cs typeface="Ubuntu"/>
                <a:sym typeface="Ubuntu"/>
              </a:rPr>
              <a:t>One cloud</a:t>
            </a:r>
            <a:endParaRPr b="1" sz="1200">
              <a:solidFill>
                <a:srgbClr val="000000"/>
              </a:solidFill>
              <a:latin typeface="Ubuntu"/>
              <a:ea typeface="Ubuntu"/>
              <a:cs typeface="Ubuntu"/>
              <a:sym typeface="Ubuntu"/>
            </a:endParaRPr>
          </a:p>
        </p:txBody>
      </p:sp>
      <p:sp>
        <p:nvSpPr>
          <p:cNvPr id="939" name="Google Shape;939;p89"/>
          <p:cNvSpPr/>
          <p:nvPr/>
        </p:nvSpPr>
        <p:spPr>
          <a:xfrm>
            <a:off x="591125" y="2281950"/>
            <a:ext cx="1185900" cy="591600"/>
          </a:xfrm>
          <a:prstGeom prst="roundRect">
            <a:avLst>
              <a:gd fmla="val 16667" name="adj"/>
            </a:avLst>
          </a:prstGeom>
          <a:solidFill>
            <a:srgbClr val="E954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FFFFFF"/>
                </a:solidFill>
                <a:latin typeface="Ubuntu"/>
                <a:ea typeface="Ubuntu"/>
                <a:cs typeface="Ubuntu"/>
                <a:sym typeface="Ubuntu"/>
              </a:rPr>
              <a:t>from</a:t>
            </a:r>
            <a:endParaRPr b="1" i="1" sz="1200">
              <a:solidFill>
                <a:srgbClr val="FFFFFF"/>
              </a:solidFill>
              <a:latin typeface="Ubuntu"/>
              <a:ea typeface="Ubuntu"/>
              <a:cs typeface="Ubuntu"/>
              <a:sym typeface="Ubuntu"/>
            </a:endParaRPr>
          </a:p>
        </p:txBody>
      </p:sp>
      <p:sp>
        <p:nvSpPr>
          <p:cNvPr id="940" name="Google Shape;940;p89"/>
          <p:cNvSpPr/>
          <p:nvPr/>
        </p:nvSpPr>
        <p:spPr>
          <a:xfrm>
            <a:off x="4331113" y="2281950"/>
            <a:ext cx="1185900" cy="591600"/>
          </a:xfrm>
          <a:prstGeom prst="roundRect">
            <a:avLst>
              <a:gd fmla="val 16667" name="adj"/>
            </a:avLst>
          </a:prstGeom>
          <a:solidFill>
            <a:srgbClr val="E954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Ubuntu"/>
                <a:ea typeface="Ubuntu"/>
                <a:cs typeface="Ubuntu"/>
                <a:sym typeface="Ubuntu"/>
              </a:rPr>
              <a:t>to</a:t>
            </a:r>
            <a:endParaRPr b="1">
              <a:solidFill>
                <a:srgbClr val="FFFFFF"/>
              </a:solidFill>
              <a:latin typeface="Ubuntu"/>
              <a:ea typeface="Ubuntu"/>
              <a:cs typeface="Ubuntu"/>
              <a:sym typeface="Ubuntu"/>
            </a:endParaRPr>
          </a:p>
        </p:txBody>
      </p:sp>
      <p:cxnSp>
        <p:nvCxnSpPr>
          <p:cNvPr id="941" name="Google Shape;941;p89"/>
          <p:cNvCxnSpPr>
            <a:stCxn id="939" idx="3"/>
            <a:endCxn id="938" idx="1"/>
          </p:cNvCxnSpPr>
          <p:nvPr/>
        </p:nvCxnSpPr>
        <p:spPr>
          <a:xfrm>
            <a:off x="1777025" y="2577750"/>
            <a:ext cx="482400" cy="600"/>
          </a:xfrm>
          <a:prstGeom prst="curvedConnector3">
            <a:avLst>
              <a:gd fmla="val 50005" name="adj1"/>
            </a:avLst>
          </a:prstGeom>
          <a:noFill/>
          <a:ln cap="flat" cmpd="sng" w="9525">
            <a:solidFill>
              <a:srgbClr val="666666"/>
            </a:solidFill>
            <a:prstDash val="solid"/>
            <a:round/>
            <a:headEnd len="med" w="med" type="none"/>
            <a:tailEnd len="med" w="med" type="none"/>
          </a:ln>
        </p:spPr>
      </p:cxnSp>
      <p:cxnSp>
        <p:nvCxnSpPr>
          <p:cNvPr id="942" name="Google Shape;942;p89"/>
          <p:cNvCxnSpPr>
            <a:stCxn id="943" idx="1"/>
            <a:endCxn id="940" idx="3"/>
          </p:cNvCxnSpPr>
          <p:nvPr/>
        </p:nvCxnSpPr>
        <p:spPr>
          <a:xfrm flipH="1">
            <a:off x="5516925" y="1974150"/>
            <a:ext cx="808500" cy="603600"/>
          </a:xfrm>
          <a:prstGeom prst="curvedConnector3">
            <a:avLst>
              <a:gd fmla="val 49995" name="adj1"/>
            </a:avLst>
          </a:prstGeom>
          <a:noFill/>
          <a:ln cap="flat" cmpd="sng" w="9525">
            <a:solidFill>
              <a:srgbClr val="666666"/>
            </a:solidFill>
            <a:prstDash val="solid"/>
            <a:round/>
            <a:headEnd len="med" w="med" type="none"/>
            <a:tailEnd len="med" w="med" type="none"/>
          </a:ln>
        </p:spPr>
      </p:cxnSp>
      <p:cxnSp>
        <p:nvCxnSpPr>
          <p:cNvPr id="944" name="Google Shape;944;p89"/>
          <p:cNvCxnSpPr>
            <a:stCxn id="938" idx="3"/>
            <a:endCxn id="940" idx="1"/>
          </p:cNvCxnSpPr>
          <p:nvPr/>
        </p:nvCxnSpPr>
        <p:spPr>
          <a:xfrm>
            <a:off x="4005175" y="2577750"/>
            <a:ext cx="325800" cy="600"/>
          </a:xfrm>
          <a:prstGeom prst="curvedConnector3">
            <a:avLst>
              <a:gd fmla="val 50021" name="adj1"/>
            </a:avLst>
          </a:prstGeom>
          <a:noFill/>
          <a:ln cap="flat" cmpd="sng" w="9525">
            <a:solidFill>
              <a:srgbClr val="666666"/>
            </a:solidFill>
            <a:prstDash val="solid"/>
            <a:round/>
            <a:headEnd len="med" w="med" type="none"/>
            <a:tailEnd len="med" w="med" type="none"/>
          </a:ln>
        </p:spPr>
      </p:cxnSp>
      <p:cxnSp>
        <p:nvCxnSpPr>
          <p:cNvPr id="945" name="Google Shape;945;p89"/>
          <p:cNvCxnSpPr>
            <a:stCxn id="946" idx="1"/>
            <a:endCxn id="940" idx="3"/>
          </p:cNvCxnSpPr>
          <p:nvPr/>
        </p:nvCxnSpPr>
        <p:spPr>
          <a:xfrm rot="10800000">
            <a:off x="5516925" y="2577750"/>
            <a:ext cx="808500" cy="591600"/>
          </a:xfrm>
          <a:prstGeom prst="curvedConnector3">
            <a:avLst>
              <a:gd fmla="val 49995" name="adj1"/>
            </a:avLst>
          </a:prstGeom>
          <a:noFill/>
          <a:ln cap="flat" cmpd="sng" w="9525">
            <a:solidFill>
              <a:srgbClr val="666666"/>
            </a:solidFill>
            <a:prstDash val="solid"/>
            <a:round/>
            <a:headEnd len="med" w="med" type="none"/>
            <a:tailEnd len="med" w="med" type="none"/>
          </a:ln>
        </p:spPr>
      </p:cxnSp>
      <p:sp>
        <p:nvSpPr>
          <p:cNvPr id="943" name="Google Shape;943;p89"/>
          <p:cNvSpPr/>
          <p:nvPr/>
        </p:nvSpPr>
        <p:spPr>
          <a:xfrm>
            <a:off x="6325425" y="1678350"/>
            <a:ext cx="1745700" cy="591600"/>
          </a:xfrm>
          <a:prstGeom prst="roundRect">
            <a:avLst>
              <a:gd fmla="val 16667" name="adj"/>
            </a:avLst>
          </a:prstGeom>
          <a:solidFill>
            <a:srgbClr val="E5E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Ubuntu"/>
                <a:ea typeface="Ubuntu"/>
                <a:cs typeface="Ubuntu"/>
                <a:sym typeface="Ubuntu"/>
              </a:rPr>
              <a:t>Hybrid</a:t>
            </a:r>
            <a:r>
              <a:rPr b="1" lang="en" sz="1200">
                <a:latin typeface="Ubuntu"/>
                <a:ea typeface="Ubuntu"/>
                <a:cs typeface="Ubuntu"/>
                <a:sym typeface="Ubuntu"/>
              </a:rPr>
              <a:t> cloud</a:t>
            </a:r>
            <a:endParaRPr b="1" sz="1200">
              <a:solidFill>
                <a:srgbClr val="000000"/>
              </a:solidFill>
              <a:latin typeface="Ubuntu"/>
              <a:ea typeface="Ubuntu"/>
              <a:cs typeface="Ubuntu"/>
              <a:sym typeface="Ubuntu"/>
            </a:endParaRPr>
          </a:p>
        </p:txBody>
      </p:sp>
      <p:sp>
        <p:nvSpPr>
          <p:cNvPr id="946" name="Google Shape;946;p89"/>
          <p:cNvSpPr/>
          <p:nvPr/>
        </p:nvSpPr>
        <p:spPr>
          <a:xfrm>
            <a:off x="6325425" y="2873550"/>
            <a:ext cx="1745700" cy="591600"/>
          </a:xfrm>
          <a:prstGeom prst="roundRect">
            <a:avLst>
              <a:gd fmla="val 16667" name="adj"/>
            </a:avLst>
          </a:prstGeom>
          <a:solidFill>
            <a:srgbClr val="E5E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Ubuntu"/>
                <a:ea typeface="Ubuntu"/>
                <a:cs typeface="Ubuntu"/>
                <a:sym typeface="Ubuntu"/>
              </a:rPr>
              <a:t>Multi cloud</a:t>
            </a:r>
            <a:endParaRPr b="1" sz="1200">
              <a:solidFill>
                <a:srgbClr val="000000"/>
              </a:solidFill>
              <a:latin typeface="Ubuntu"/>
              <a:ea typeface="Ubuntu"/>
              <a:cs typeface="Ubuntu"/>
              <a:sym typeface="Ubuntu"/>
            </a:endParaRPr>
          </a:p>
        </p:txBody>
      </p:sp>
      <p:sp>
        <p:nvSpPr>
          <p:cNvPr id="947" name="Google Shape;947;p89"/>
          <p:cNvSpPr/>
          <p:nvPr/>
        </p:nvSpPr>
        <p:spPr>
          <a:xfrm>
            <a:off x="151075" y="4570100"/>
            <a:ext cx="8820000" cy="54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90"/>
          <p:cNvSpPr txBox="1"/>
          <p:nvPr>
            <p:ph type="title"/>
          </p:nvPr>
        </p:nvSpPr>
        <p:spPr>
          <a:xfrm>
            <a:off x="942775" y="265575"/>
            <a:ext cx="7679100" cy="50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AI operatins: what are the challenges?</a:t>
            </a:r>
            <a:endParaRPr/>
          </a:p>
        </p:txBody>
      </p:sp>
      <p:sp>
        <p:nvSpPr>
          <p:cNvPr id="953" name="Google Shape;953;p90"/>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954" name="Google Shape;954;p90"/>
          <p:cNvCxnSpPr/>
          <p:nvPr/>
        </p:nvCxnSpPr>
        <p:spPr>
          <a:xfrm>
            <a:off x="582092" y="1462932"/>
            <a:ext cx="7982700" cy="0"/>
          </a:xfrm>
          <a:prstGeom prst="straightConnector1">
            <a:avLst/>
          </a:prstGeom>
          <a:noFill/>
          <a:ln cap="flat" cmpd="sng" w="9525">
            <a:solidFill>
              <a:srgbClr val="CCCCCC"/>
            </a:solidFill>
            <a:prstDash val="solid"/>
            <a:round/>
            <a:headEnd len="med" w="med" type="none"/>
            <a:tailEnd len="med" w="med" type="none"/>
          </a:ln>
        </p:spPr>
      </p:cxnSp>
      <p:pic>
        <p:nvPicPr>
          <p:cNvPr id="955" name="Google Shape;955;p90"/>
          <p:cNvPicPr preferRelativeResize="0"/>
          <p:nvPr/>
        </p:nvPicPr>
        <p:blipFill rotWithShape="1">
          <a:blip r:embed="rId4">
            <a:alphaModFix/>
          </a:blip>
          <a:srcRect b="26191" l="0" r="0" t="39053"/>
          <a:stretch/>
        </p:blipFill>
        <p:spPr>
          <a:xfrm>
            <a:off x="7322306" y="3806028"/>
            <a:ext cx="207213" cy="148830"/>
          </a:xfrm>
          <a:prstGeom prst="rect">
            <a:avLst/>
          </a:prstGeom>
          <a:noFill/>
          <a:ln>
            <a:noFill/>
          </a:ln>
        </p:spPr>
      </p:pic>
      <p:pic>
        <p:nvPicPr>
          <p:cNvPr id="956" name="Google Shape;956;p90"/>
          <p:cNvPicPr preferRelativeResize="0"/>
          <p:nvPr/>
        </p:nvPicPr>
        <p:blipFill rotWithShape="1">
          <a:blip r:embed="rId5">
            <a:alphaModFix/>
          </a:blip>
          <a:srcRect b="36923" l="0" r="0" t="33018"/>
          <a:stretch/>
        </p:blipFill>
        <p:spPr>
          <a:xfrm>
            <a:off x="7823154" y="3794876"/>
            <a:ext cx="767625" cy="148830"/>
          </a:xfrm>
          <a:prstGeom prst="rect">
            <a:avLst/>
          </a:prstGeom>
          <a:noFill/>
          <a:ln>
            <a:noFill/>
          </a:ln>
        </p:spPr>
      </p:pic>
      <p:pic>
        <p:nvPicPr>
          <p:cNvPr id="957" name="Google Shape;957;p90"/>
          <p:cNvPicPr preferRelativeResize="0"/>
          <p:nvPr/>
        </p:nvPicPr>
        <p:blipFill rotWithShape="1">
          <a:blip r:embed="rId6">
            <a:alphaModFix/>
          </a:blip>
          <a:srcRect b="40487" l="10" r="-10" t="32918"/>
          <a:stretch/>
        </p:blipFill>
        <p:spPr>
          <a:xfrm>
            <a:off x="7598955" y="3800940"/>
            <a:ext cx="154763" cy="136704"/>
          </a:xfrm>
          <a:prstGeom prst="rect">
            <a:avLst/>
          </a:prstGeom>
          <a:noFill/>
          <a:ln>
            <a:noFill/>
          </a:ln>
        </p:spPr>
      </p:pic>
      <p:cxnSp>
        <p:nvCxnSpPr>
          <p:cNvPr id="958" name="Google Shape;958;p90"/>
          <p:cNvCxnSpPr/>
          <p:nvPr/>
        </p:nvCxnSpPr>
        <p:spPr>
          <a:xfrm>
            <a:off x="610228" y="3319411"/>
            <a:ext cx="7982700" cy="0"/>
          </a:xfrm>
          <a:prstGeom prst="straightConnector1">
            <a:avLst/>
          </a:prstGeom>
          <a:noFill/>
          <a:ln cap="flat" cmpd="sng" w="9525">
            <a:solidFill>
              <a:srgbClr val="CCCCCC"/>
            </a:solidFill>
            <a:prstDash val="solid"/>
            <a:round/>
            <a:headEnd len="med" w="med" type="none"/>
            <a:tailEnd len="med" w="med" type="none"/>
          </a:ln>
        </p:spPr>
      </p:cxnSp>
      <p:cxnSp>
        <p:nvCxnSpPr>
          <p:cNvPr id="959" name="Google Shape;959;p90"/>
          <p:cNvCxnSpPr/>
          <p:nvPr/>
        </p:nvCxnSpPr>
        <p:spPr>
          <a:xfrm rot="5400000">
            <a:off x="1053319" y="2766427"/>
            <a:ext cx="2602800" cy="1500"/>
          </a:xfrm>
          <a:prstGeom prst="straightConnector1">
            <a:avLst/>
          </a:prstGeom>
          <a:noFill/>
          <a:ln cap="flat" cmpd="sng" w="9525">
            <a:solidFill>
              <a:srgbClr val="CCCCCC"/>
            </a:solidFill>
            <a:prstDash val="solid"/>
            <a:round/>
            <a:headEnd len="med" w="med" type="none"/>
            <a:tailEnd len="med" w="med" type="none"/>
          </a:ln>
        </p:spPr>
      </p:cxnSp>
      <p:cxnSp>
        <p:nvCxnSpPr>
          <p:cNvPr id="960" name="Google Shape;960;p90"/>
          <p:cNvCxnSpPr/>
          <p:nvPr/>
        </p:nvCxnSpPr>
        <p:spPr>
          <a:xfrm rot="5400000">
            <a:off x="2478259" y="2766427"/>
            <a:ext cx="2602800" cy="1500"/>
          </a:xfrm>
          <a:prstGeom prst="straightConnector1">
            <a:avLst/>
          </a:prstGeom>
          <a:noFill/>
          <a:ln cap="flat" cmpd="sng" w="9525">
            <a:solidFill>
              <a:srgbClr val="CCCCCC"/>
            </a:solidFill>
            <a:prstDash val="solid"/>
            <a:round/>
            <a:headEnd len="med" w="med" type="none"/>
            <a:tailEnd len="med" w="med" type="none"/>
          </a:ln>
        </p:spPr>
      </p:cxnSp>
      <p:cxnSp>
        <p:nvCxnSpPr>
          <p:cNvPr id="961" name="Google Shape;961;p90"/>
          <p:cNvCxnSpPr/>
          <p:nvPr/>
        </p:nvCxnSpPr>
        <p:spPr>
          <a:xfrm rot="5400000">
            <a:off x="3903199" y="2766427"/>
            <a:ext cx="2602800" cy="1500"/>
          </a:xfrm>
          <a:prstGeom prst="straightConnector1">
            <a:avLst/>
          </a:prstGeom>
          <a:noFill/>
          <a:ln cap="flat" cmpd="sng" w="9525">
            <a:solidFill>
              <a:srgbClr val="CCCCCC"/>
            </a:solidFill>
            <a:prstDash val="solid"/>
            <a:round/>
            <a:headEnd len="med" w="med" type="none"/>
            <a:tailEnd len="med" w="med" type="none"/>
          </a:ln>
        </p:spPr>
      </p:cxnSp>
      <p:sp>
        <p:nvSpPr>
          <p:cNvPr id="962" name="Google Shape;962;p90"/>
          <p:cNvSpPr/>
          <p:nvPr/>
        </p:nvSpPr>
        <p:spPr>
          <a:xfrm>
            <a:off x="2314383" y="1424256"/>
            <a:ext cx="80400" cy="80400"/>
          </a:xfrm>
          <a:prstGeom prst="ellipse">
            <a:avLst/>
          </a:prstGeom>
          <a:solidFill>
            <a:srgbClr val="E954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3" name="Google Shape;963;p90"/>
          <p:cNvSpPr/>
          <p:nvPr/>
        </p:nvSpPr>
        <p:spPr>
          <a:xfrm>
            <a:off x="3739323" y="1424256"/>
            <a:ext cx="80400" cy="80400"/>
          </a:xfrm>
          <a:prstGeom prst="ellipse">
            <a:avLst/>
          </a:prstGeom>
          <a:solidFill>
            <a:srgbClr val="E954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4" name="Google Shape;964;p90"/>
          <p:cNvSpPr/>
          <p:nvPr/>
        </p:nvSpPr>
        <p:spPr>
          <a:xfrm>
            <a:off x="5164263" y="1424256"/>
            <a:ext cx="80400" cy="80400"/>
          </a:xfrm>
          <a:prstGeom prst="ellipse">
            <a:avLst/>
          </a:prstGeom>
          <a:solidFill>
            <a:srgbClr val="E954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65" name="Google Shape;965;p90"/>
          <p:cNvCxnSpPr/>
          <p:nvPr/>
        </p:nvCxnSpPr>
        <p:spPr>
          <a:xfrm>
            <a:off x="610392" y="1821232"/>
            <a:ext cx="7982700" cy="0"/>
          </a:xfrm>
          <a:prstGeom prst="straightConnector1">
            <a:avLst/>
          </a:prstGeom>
          <a:noFill/>
          <a:ln cap="flat" cmpd="sng" w="9525">
            <a:solidFill>
              <a:srgbClr val="CCCCCC"/>
            </a:solidFill>
            <a:prstDash val="solid"/>
            <a:round/>
            <a:headEnd len="med" w="med" type="none"/>
            <a:tailEnd len="med" w="med" type="none"/>
          </a:ln>
        </p:spPr>
      </p:cxnSp>
      <p:sp>
        <p:nvSpPr>
          <p:cNvPr id="966" name="Google Shape;966;p90"/>
          <p:cNvSpPr/>
          <p:nvPr/>
        </p:nvSpPr>
        <p:spPr>
          <a:xfrm>
            <a:off x="2314383" y="1773136"/>
            <a:ext cx="80400" cy="80400"/>
          </a:xfrm>
          <a:prstGeom prst="ellipse">
            <a:avLst/>
          </a:prstGeom>
          <a:solidFill>
            <a:srgbClr val="E954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7" name="Google Shape;967;p90"/>
          <p:cNvSpPr/>
          <p:nvPr/>
        </p:nvSpPr>
        <p:spPr>
          <a:xfrm>
            <a:off x="3739323" y="1773136"/>
            <a:ext cx="80400" cy="80400"/>
          </a:xfrm>
          <a:prstGeom prst="ellipse">
            <a:avLst/>
          </a:prstGeom>
          <a:solidFill>
            <a:srgbClr val="E954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8" name="Google Shape;968;p90"/>
          <p:cNvSpPr/>
          <p:nvPr/>
        </p:nvSpPr>
        <p:spPr>
          <a:xfrm>
            <a:off x="5164263" y="1773136"/>
            <a:ext cx="80400" cy="80400"/>
          </a:xfrm>
          <a:prstGeom prst="ellipse">
            <a:avLst/>
          </a:prstGeom>
          <a:solidFill>
            <a:srgbClr val="E954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69" name="Google Shape;969;p90"/>
          <p:cNvPicPr preferRelativeResize="0"/>
          <p:nvPr/>
        </p:nvPicPr>
        <p:blipFill rotWithShape="1">
          <a:blip r:embed="rId7">
            <a:alphaModFix/>
          </a:blip>
          <a:srcRect b="68517" l="87488" r="2149" t="0"/>
          <a:stretch/>
        </p:blipFill>
        <p:spPr>
          <a:xfrm>
            <a:off x="2109482" y="3102549"/>
            <a:ext cx="490324" cy="466949"/>
          </a:xfrm>
          <a:prstGeom prst="rect">
            <a:avLst/>
          </a:prstGeom>
          <a:noFill/>
          <a:ln>
            <a:noFill/>
          </a:ln>
        </p:spPr>
      </p:pic>
      <p:cxnSp>
        <p:nvCxnSpPr>
          <p:cNvPr id="970" name="Google Shape;970;p90"/>
          <p:cNvCxnSpPr/>
          <p:nvPr/>
        </p:nvCxnSpPr>
        <p:spPr>
          <a:xfrm>
            <a:off x="611480" y="2197186"/>
            <a:ext cx="7981800" cy="0"/>
          </a:xfrm>
          <a:prstGeom prst="straightConnector1">
            <a:avLst/>
          </a:prstGeom>
          <a:noFill/>
          <a:ln cap="flat" cmpd="sng" w="9525">
            <a:solidFill>
              <a:srgbClr val="CCCCCC"/>
            </a:solidFill>
            <a:prstDash val="solid"/>
            <a:round/>
            <a:headEnd len="med" w="med" type="none"/>
            <a:tailEnd len="med" w="med" type="none"/>
          </a:ln>
        </p:spPr>
      </p:cxnSp>
      <p:sp>
        <p:nvSpPr>
          <p:cNvPr id="971" name="Google Shape;971;p90"/>
          <p:cNvSpPr/>
          <p:nvPr/>
        </p:nvSpPr>
        <p:spPr>
          <a:xfrm>
            <a:off x="2314383" y="2155419"/>
            <a:ext cx="80400" cy="80400"/>
          </a:xfrm>
          <a:prstGeom prst="ellipse">
            <a:avLst/>
          </a:prstGeom>
          <a:solidFill>
            <a:srgbClr val="E954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2" name="Google Shape;972;p90"/>
          <p:cNvSpPr/>
          <p:nvPr/>
        </p:nvSpPr>
        <p:spPr>
          <a:xfrm>
            <a:off x="3739323" y="2155419"/>
            <a:ext cx="80400" cy="80400"/>
          </a:xfrm>
          <a:prstGeom prst="ellipse">
            <a:avLst/>
          </a:prstGeom>
          <a:solidFill>
            <a:srgbClr val="E954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3" name="Google Shape;973;p90"/>
          <p:cNvSpPr/>
          <p:nvPr/>
        </p:nvSpPr>
        <p:spPr>
          <a:xfrm>
            <a:off x="5164263" y="2155419"/>
            <a:ext cx="80400" cy="80400"/>
          </a:xfrm>
          <a:prstGeom prst="ellipse">
            <a:avLst/>
          </a:prstGeom>
          <a:solidFill>
            <a:srgbClr val="E954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74" name="Google Shape;974;p90"/>
          <p:cNvCxnSpPr/>
          <p:nvPr/>
        </p:nvCxnSpPr>
        <p:spPr>
          <a:xfrm>
            <a:off x="611480" y="2583948"/>
            <a:ext cx="7981800" cy="0"/>
          </a:xfrm>
          <a:prstGeom prst="straightConnector1">
            <a:avLst/>
          </a:prstGeom>
          <a:noFill/>
          <a:ln cap="flat" cmpd="sng" w="9525">
            <a:solidFill>
              <a:srgbClr val="CCCCCC"/>
            </a:solidFill>
            <a:prstDash val="solid"/>
            <a:round/>
            <a:headEnd len="med" w="med" type="none"/>
            <a:tailEnd len="med" w="med" type="none"/>
          </a:ln>
        </p:spPr>
      </p:cxnSp>
      <p:sp>
        <p:nvSpPr>
          <p:cNvPr id="975" name="Google Shape;975;p90"/>
          <p:cNvSpPr/>
          <p:nvPr/>
        </p:nvSpPr>
        <p:spPr>
          <a:xfrm>
            <a:off x="2314383" y="2537675"/>
            <a:ext cx="80400" cy="80400"/>
          </a:xfrm>
          <a:prstGeom prst="ellipse">
            <a:avLst/>
          </a:prstGeom>
          <a:solidFill>
            <a:srgbClr val="E954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6" name="Google Shape;976;p90"/>
          <p:cNvSpPr/>
          <p:nvPr/>
        </p:nvSpPr>
        <p:spPr>
          <a:xfrm>
            <a:off x="3739323" y="2537675"/>
            <a:ext cx="80400" cy="80400"/>
          </a:xfrm>
          <a:prstGeom prst="ellipse">
            <a:avLst/>
          </a:prstGeom>
          <a:solidFill>
            <a:srgbClr val="E954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7" name="Google Shape;977;p90"/>
          <p:cNvSpPr/>
          <p:nvPr/>
        </p:nvSpPr>
        <p:spPr>
          <a:xfrm>
            <a:off x="5164263" y="2537675"/>
            <a:ext cx="80400" cy="80400"/>
          </a:xfrm>
          <a:prstGeom prst="ellipse">
            <a:avLst/>
          </a:prstGeom>
          <a:solidFill>
            <a:srgbClr val="E954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78" name="Google Shape;978;p90"/>
          <p:cNvCxnSpPr/>
          <p:nvPr/>
        </p:nvCxnSpPr>
        <p:spPr>
          <a:xfrm>
            <a:off x="611480" y="2964027"/>
            <a:ext cx="7981800" cy="0"/>
          </a:xfrm>
          <a:prstGeom prst="straightConnector1">
            <a:avLst/>
          </a:prstGeom>
          <a:noFill/>
          <a:ln cap="flat" cmpd="sng" w="9525">
            <a:solidFill>
              <a:srgbClr val="CCCCCC"/>
            </a:solidFill>
            <a:prstDash val="solid"/>
            <a:round/>
            <a:headEnd len="med" w="med" type="none"/>
            <a:tailEnd len="med" w="med" type="none"/>
          </a:ln>
        </p:spPr>
      </p:cxnSp>
      <p:sp>
        <p:nvSpPr>
          <p:cNvPr id="979" name="Google Shape;979;p90"/>
          <p:cNvSpPr/>
          <p:nvPr/>
        </p:nvSpPr>
        <p:spPr>
          <a:xfrm>
            <a:off x="2314383" y="2919944"/>
            <a:ext cx="80400" cy="80400"/>
          </a:xfrm>
          <a:prstGeom prst="ellipse">
            <a:avLst/>
          </a:prstGeom>
          <a:solidFill>
            <a:srgbClr val="E954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0" name="Google Shape;980;p90"/>
          <p:cNvSpPr/>
          <p:nvPr/>
        </p:nvSpPr>
        <p:spPr>
          <a:xfrm>
            <a:off x="3739323" y="2919944"/>
            <a:ext cx="80400" cy="80400"/>
          </a:xfrm>
          <a:prstGeom prst="ellipse">
            <a:avLst/>
          </a:prstGeom>
          <a:solidFill>
            <a:srgbClr val="E954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1" name="Google Shape;981;p90"/>
          <p:cNvSpPr/>
          <p:nvPr/>
        </p:nvSpPr>
        <p:spPr>
          <a:xfrm>
            <a:off x="5164263" y="2919944"/>
            <a:ext cx="80400" cy="80400"/>
          </a:xfrm>
          <a:prstGeom prst="ellipse">
            <a:avLst/>
          </a:prstGeom>
          <a:solidFill>
            <a:srgbClr val="E954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82" name="Google Shape;982;p90"/>
          <p:cNvCxnSpPr/>
          <p:nvPr/>
        </p:nvCxnSpPr>
        <p:spPr>
          <a:xfrm>
            <a:off x="615898" y="3693880"/>
            <a:ext cx="7977300" cy="0"/>
          </a:xfrm>
          <a:prstGeom prst="straightConnector1">
            <a:avLst/>
          </a:prstGeom>
          <a:noFill/>
          <a:ln cap="flat" cmpd="sng" w="9525">
            <a:solidFill>
              <a:srgbClr val="CCCCCC"/>
            </a:solidFill>
            <a:prstDash val="solid"/>
            <a:round/>
            <a:headEnd len="med" w="med" type="none"/>
            <a:tailEnd len="med" w="med" type="none"/>
          </a:ln>
        </p:spPr>
      </p:cxnSp>
      <p:sp>
        <p:nvSpPr>
          <p:cNvPr id="983" name="Google Shape;983;p90"/>
          <p:cNvSpPr/>
          <p:nvPr/>
        </p:nvSpPr>
        <p:spPr>
          <a:xfrm>
            <a:off x="2314383" y="3654222"/>
            <a:ext cx="80400" cy="80400"/>
          </a:xfrm>
          <a:prstGeom prst="ellipse">
            <a:avLst/>
          </a:prstGeom>
          <a:solidFill>
            <a:srgbClr val="E954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4" name="Google Shape;984;p90"/>
          <p:cNvSpPr/>
          <p:nvPr/>
        </p:nvSpPr>
        <p:spPr>
          <a:xfrm>
            <a:off x="3739323" y="3654222"/>
            <a:ext cx="80400" cy="80400"/>
          </a:xfrm>
          <a:prstGeom prst="ellipse">
            <a:avLst/>
          </a:prstGeom>
          <a:solidFill>
            <a:srgbClr val="E954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5" name="Google Shape;985;p90"/>
          <p:cNvSpPr/>
          <p:nvPr/>
        </p:nvSpPr>
        <p:spPr>
          <a:xfrm>
            <a:off x="5164263" y="3654222"/>
            <a:ext cx="80400" cy="80400"/>
          </a:xfrm>
          <a:prstGeom prst="ellipse">
            <a:avLst/>
          </a:prstGeom>
          <a:solidFill>
            <a:srgbClr val="E954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86" name="Google Shape;986;p90"/>
          <p:cNvPicPr preferRelativeResize="0"/>
          <p:nvPr/>
        </p:nvPicPr>
        <p:blipFill>
          <a:blip r:embed="rId8">
            <a:alphaModFix/>
          </a:blip>
          <a:stretch>
            <a:fillRect/>
          </a:stretch>
        </p:blipFill>
        <p:spPr>
          <a:xfrm>
            <a:off x="6524954" y="2958517"/>
            <a:ext cx="989076" cy="251460"/>
          </a:xfrm>
          <a:prstGeom prst="rect">
            <a:avLst/>
          </a:prstGeom>
          <a:noFill/>
          <a:ln>
            <a:noFill/>
          </a:ln>
        </p:spPr>
      </p:pic>
      <p:pic>
        <p:nvPicPr>
          <p:cNvPr id="987" name="Google Shape;987;p90"/>
          <p:cNvPicPr preferRelativeResize="0"/>
          <p:nvPr/>
        </p:nvPicPr>
        <p:blipFill>
          <a:blip r:embed="rId9">
            <a:alphaModFix/>
          </a:blip>
          <a:stretch>
            <a:fillRect/>
          </a:stretch>
        </p:blipFill>
        <p:spPr>
          <a:xfrm>
            <a:off x="7500544" y="3314058"/>
            <a:ext cx="867537" cy="251460"/>
          </a:xfrm>
          <a:prstGeom prst="rect">
            <a:avLst/>
          </a:prstGeom>
          <a:noFill/>
          <a:ln>
            <a:noFill/>
          </a:ln>
        </p:spPr>
      </p:pic>
      <p:pic>
        <p:nvPicPr>
          <p:cNvPr id="988" name="Google Shape;988;p90"/>
          <p:cNvPicPr preferRelativeResize="0"/>
          <p:nvPr/>
        </p:nvPicPr>
        <p:blipFill>
          <a:blip r:embed="rId10">
            <a:alphaModFix/>
          </a:blip>
          <a:stretch>
            <a:fillRect/>
          </a:stretch>
        </p:blipFill>
        <p:spPr>
          <a:xfrm>
            <a:off x="6523909" y="3314062"/>
            <a:ext cx="955550" cy="251460"/>
          </a:xfrm>
          <a:prstGeom prst="rect">
            <a:avLst/>
          </a:prstGeom>
          <a:noFill/>
          <a:ln>
            <a:noFill/>
          </a:ln>
        </p:spPr>
      </p:pic>
      <p:pic>
        <p:nvPicPr>
          <p:cNvPr id="989" name="Google Shape;989;p90"/>
          <p:cNvPicPr preferRelativeResize="0"/>
          <p:nvPr/>
        </p:nvPicPr>
        <p:blipFill>
          <a:blip r:embed="rId11">
            <a:alphaModFix/>
          </a:blip>
          <a:stretch>
            <a:fillRect/>
          </a:stretch>
        </p:blipFill>
        <p:spPr>
          <a:xfrm>
            <a:off x="6524954" y="1815262"/>
            <a:ext cx="490347" cy="251460"/>
          </a:xfrm>
          <a:prstGeom prst="rect">
            <a:avLst/>
          </a:prstGeom>
          <a:noFill/>
          <a:ln>
            <a:noFill/>
          </a:ln>
        </p:spPr>
      </p:pic>
      <p:sp>
        <p:nvSpPr>
          <p:cNvPr id="990" name="Google Shape;990;p90"/>
          <p:cNvSpPr txBox="1"/>
          <p:nvPr/>
        </p:nvSpPr>
        <p:spPr>
          <a:xfrm>
            <a:off x="611987" y="1498942"/>
            <a:ext cx="912000" cy="118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latin typeface="Ubuntu Medium"/>
                <a:ea typeface="Ubuntu Medium"/>
                <a:cs typeface="Ubuntu Medium"/>
                <a:sym typeface="Ubuntu Medium"/>
              </a:rPr>
              <a:t>APPLICATIONS</a:t>
            </a:r>
            <a:endParaRPr sz="700">
              <a:latin typeface="Ubuntu Medium"/>
              <a:ea typeface="Ubuntu Medium"/>
              <a:cs typeface="Ubuntu Medium"/>
              <a:sym typeface="Ubuntu Medium"/>
            </a:endParaRPr>
          </a:p>
        </p:txBody>
      </p:sp>
      <p:sp>
        <p:nvSpPr>
          <p:cNvPr id="991" name="Google Shape;991;p90"/>
          <p:cNvSpPr txBox="1"/>
          <p:nvPr/>
        </p:nvSpPr>
        <p:spPr>
          <a:xfrm>
            <a:off x="609599" y="1821236"/>
            <a:ext cx="1432200" cy="148800"/>
          </a:xfrm>
          <a:prstGeom prst="rect">
            <a:avLst/>
          </a:prstGeom>
          <a:noFill/>
          <a:ln>
            <a:noFill/>
          </a:ln>
        </p:spPr>
        <p:txBody>
          <a:bodyPr anchorCtr="0" anchor="t" bIns="0" lIns="0" spcFirstLastPara="1" rIns="0" wrap="square" tIns="27425">
            <a:noAutofit/>
          </a:bodyPr>
          <a:lstStyle/>
          <a:p>
            <a:pPr indent="0" lvl="0" marL="0" rtl="0" algn="l">
              <a:spcBef>
                <a:spcPts val="0"/>
              </a:spcBef>
              <a:spcAft>
                <a:spcPts val="0"/>
              </a:spcAft>
              <a:buNone/>
            </a:pPr>
            <a:r>
              <a:rPr lang="en" sz="700">
                <a:latin typeface="Ubuntu Medium"/>
                <a:ea typeface="Ubuntu Medium"/>
                <a:cs typeface="Ubuntu Medium"/>
                <a:sym typeface="Ubuntu Medium"/>
              </a:rPr>
              <a:t>LIFECYCLE ORCHESTRATION</a:t>
            </a:r>
            <a:endParaRPr sz="700">
              <a:latin typeface="Ubuntu Medium"/>
              <a:ea typeface="Ubuntu Medium"/>
              <a:cs typeface="Ubuntu Medium"/>
              <a:sym typeface="Ubuntu Medium"/>
            </a:endParaRPr>
          </a:p>
        </p:txBody>
      </p:sp>
      <p:sp>
        <p:nvSpPr>
          <p:cNvPr id="992" name="Google Shape;992;p90"/>
          <p:cNvSpPr txBox="1"/>
          <p:nvPr/>
        </p:nvSpPr>
        <p:spPr>
          <a:xfrm>
            <a:off x="609599" y="2195186"/>
            <a:ext cx="1432200" cy="148800"/>
          </a:xfrm>
          <a:prstGeom prst="rect">
            <a:avLst/>
          </a:prstGeom>
          <a:noFill/>
          <a:ln>
            <a:noFill/>
          </a:ln>
        </p:spPr>
        <p:txBody>
          <a:bodyPr anchorCtr="0" anchor="t" bIns="0" lIns="0" spcFirstLastPara="1" rIns="0" wrap="square" tIns="27425">
            <a:noAutofit/>
          </a:bodyPr>
          <a:lstStyle/>
          <a:p>
            <a:pPr indent="0" lvl="0" marL="0" rtl="0" algn="l">
              <a:spcBef>
                <a:spcPts val="0"/>
              </a:spcBef>
              <a:spcAft>
                <a:spcPts val="0"/>
              </a:spcAft>
              <a:buNone/>
            </a:pPr>
            <a:r>
              <a:rPr lang="en" sz="700">
                <a:latin typeface="Ubuntu Medium"/>
                <a:ea typeface="Ubuntu Medium"/>
                <a:cs typeface="Ubuntu Medium"/>
                <a:sym typeface="Ubuntu Medium"/>
              </a:rPr>
              <a:t>CLOUD PLATFORM</a:t>
            </a:r>
            <a:endParaRPr sz="700">
              <a:latin typeface="Ubuntu Medium"/>
              <a:ea typeface="Ubuntu Medium"/>
              <a:cs typeface="Ubuntu Medium"/>
              <a:sym typeface="Ubuntu Medium"/>
            </a:endParaRPr>
          </a:p>
        </p:txBody>
      </p:sp>
      <p:sp>
        <p:nvSpPr>
          <p:cNvPr id="993" name="Google Shape;993;p90"/>
          <p:cNvSpPr txBox="1"/>
          <p:nvPr/>
        </p:nvSpPr>
        <p:spPr>
          <a:xfrm>
            <a:off x="609599" y="2583959"/>
            <a:ext cx="1432200" cy="148800"/>
          </a:xfrm>
          <a:prstGeom prst="rect">
            <a:avLst/>
          </a:prstGeom>
          <a:noFill/>
          <a:ln>
            <a:noFill/>
          </a:ln>
        </p:spPr>
        <p:txBody>
          <a:bodyPr anchorCtr="0" anchor="t" bIns="0" lIns="0" spcFirstLastPara="1" rIns="0" wrap="square" tIns="27425">
            <a:noAutofit/>
          </a:bodyPr>
          <a:lstStyle/>
          <a:p>
            <a:pPr indent="0" lvl="0" marL="0" rtl="0" algn="l">
              <a:spcBef>
                <a:spcPts val="0"/>
              </a:spcBef>
              <a:spcAft>
                <a:spcPts val="0"/>
              </a:spcAft>
              <a:buNone/>
            </a:pPr>
            <a:r>
              <a:rPr lang="en" sz="700">
                <a:latin typeface="Ubuntu Medium"/>
                <a:ea typeface="Ubuntu Medium"/>
                <a:cs typeface="Ubuntu Medium"/>
                <a:sym typeface="Ubuntu Medium"/>
              </a:rPr>
              <a:t>STORAGE</a:t>
            </a:r>
            <a:endParaRPr sz="700">
              <a:latin typeface="Ubuntu Medium"/>
              <a:ea typeface="Ubuntu Medium"/>
              <a:cs typeface="Ubuntu Medium"/>
              <a:sym typeface="Ubuntu Medium"/>
            </a:endParaRPr>
          </a:p>
        </p:txBody>
      </p:sp>
      <p:sp>
        <p:nvSpPr>
          <p:cNvPr id="994" name="Google Shape;994;p90"/>
          <p:cNvSpPr txBox="1"/>
          <p:nvPr/>
        </p:nvSpPr>
        <p:spPr>
          <a:xfrm>
            <a:off x="609599" y="2964015"/>
            <a:ext cx="1432200" cy="148800"/>
          </a:xfrm>
          <a:prstGeom prst="rect">
            <a:avLst/>
          </a:prstGeom>
          <a:noFill/>
          <a:ln>
            <a:noFill/>
          </a:ln>
        </p:spPr>
        <p:txBody>
          <a:bodyPr anchorCtr="0" anchor="t" bIns="0" lIns="0" spcFirstLastPara="1" rIns="0" wrap="square" tIns="27425">
            <a:noAutofit/>
          </a:bodyPr>
          <a:lstStyle/>
          <a:p>
            <a:pPr indent="0" lvl="0" marL="0" rtl="0" algn="l">
              <a:spcBef>
                <a:spcPts val="0"/>
              </a:spcBef>
              <a:spcAft>
                <a:spcPts val="0"/>
              </a:spcAft>
              <a:buNone/>
            </a:pPr>
            <a:r>
              <a:rPr lang="en" sz="700">
                <a:latin typeface="Ubuntu Medium"/>
                <a:ea typeface="Ubuntu Medium"/>
                <a:cs typeface="Ubuntu Medium"/>
                <a:sym typeface="Ubuntu Medium"/>
              </a:rPr>
              <a:t>INFRASTRUCTURE MANAGEMENT</a:t>
            </a:r>
            <a:endParaRPr sz="700">
              <a:latin typeface="Ubuntu Medium"/>
              <a:ea typeface="Ubuntu Medium"/>
              <a:cs typeface="Ubuntu Medium"/>
              <a:sym typeface="Ubuntu Medium"/>
            </a:endParaRPr>
          </a:p>
        </p:txBody>
      </p:sp>
      <p:sp>
        <p:nvSpPr>
          <p:cNvPr id="995" name="Google Shape;995;p90"/>
          <p:cNvSpPr txBox="1"/>
          <p:nvPr/>
        </p:nvSpPr>
        <p:spPr>
          <a:xfrm>
            <a:off x="609599" y="3319403"/>
            <a:ext cx="1432200" cy="148800"/>
          </a:xfrm>
          <a:prstGeom prst="rect">
            <a:avLst/>
          </a:prstGeom>
          <a:noFill/>
          <a:ln>
            <a:noFill/>
          </a:ln>
        </p:spPr>
        <p:txBody>
          <a:bodyPr anchorCtr="0" anchor="t" bIns="0" lIns="0" spcFirstLastPara="1" rIns="0" wrap="square" tIns="27425">
            <a:noAutofit/>
          </a:bodyPr>
          <a:lstStyle/>
          <a:p>
            <a:pPr indent="0" lvl="0" marL="0" rtl="0" algn="l">
              <a:spcBef>
                <a:spcPts val="0"/>
              </a:spcBef>
              <a:spcAft>
                <a:spcPts val="0"/>
              </a:spcAft>
              <a:buNone/>
            </a:pPr>
            <a:r>
              <a:rPr lang="en" sz="700">
                <a:latin typeface="Ubuntu Medium"/>
                <a:ea typeface="Ubuntu Medium"/>
                <a:cs typeface="Ubuntu Medium"/>
                <a:sym typeface="Ubuntu Medium"/>
              </a:rPr>
              <a:t>OPERATING SYSTEM</a:t>
            </a:r>
            <a:endParaRPr sz="700">
              <a:latin typeface="Ubuntu Medium"/>
              <a:ea typeface="Ubuntu Medium"/>
              <a:cs typeface="Ubuntu Medium"/>
              <a:sym typeface="Ubuntu Medium"/>
            </a:endParaRPr>
          </a:p>
        </p:txBody>
      </p:sp>
      <p:sp>
        <p:nvSpPr>
          <p:cNvPr id="996" name="Google Shape;996;p90"/>
          <p:cNvSpPr txBox="1"/>
          <p:nvPr/>
        </p:nvSpPr>
        <p:spPr>
          <a:xfrm>
            <a:off x="609599" y="3693876"/>
            <a:ext cx="1432200" cy="148800"/>
          </a:xfrm>
          <a:prstGeom prst="rect">
            <a:avLst/>
          </a:prstGeom>
          <a:noFill/>
          <a:ln>
            <a:noFill/>
          </a:ln>
        </p:spPr>
        <p:txBody>
          <a:bodyPr anchorCtr="0" anchor="t" bIns="0" lIns="0" spcFirstLastPara="1" rIns="0" wrap="square" tIns="27425">
            <a:noAutofit/>
          </a:bodyPr>
          <a:lstStyle/>
          <a:p>
            <a:pPr indent="0" lvl="0" marL="0" rtl="0" algn="l">
              <a:spcBef>
                <a:spcPts val="0"/>
              </a:spcBef>
              <a:spcAft>
                <a:spcPts val="0"/>
              </a:spcAft>
              <a:buNone/>
            </a:pPr>
            <a:r>
              <a:rPr lang="en" sz="700">
                <a:latin typeface="Ubuntu Medium"/>
                <a:ea typeface="Ubuntu Medium"/>
                <a:cs typeface="Ubuntu Medium"/>
                <a:sym typeface="Ubuntu Medium"/>
              </a:rPr>
              <a:t>HARDWARE AUTOMATION</a:t>
            </a:r>
            <a:endParaRPr sz="700">
              <a:latin typeface="Ubuntu Medium"/>
              <a:ea typeface="Ubuntu Medium"/>
              <a:cs typeface="Ubuntu Medium"/>
              <a:sym typeface="Ubuntu Medium"/>
            </a:endParaRPr>
          </a:p>
        </p:txBody>
      </p:sp>
      <p:sp>
        <p:nvSpPr>
          <p:cNvPr id="997" name="Google Shape;997;p90"/>
          <p:cNvSpPr txBox="1"/>
          <p:nvPr/>
        </p:nvSpPr>
        <p:spPr>
          <a:xfrm>
            <a:off x="609599" y="4068349"/>
            <a:ext cx="1432200" cy="148800"/>
          </a:xfrm>
          <a:prstGeom prst="rect">
            <a:avLst/>
          </a:prstGeom>
          <a:noFill/>
          <a:ln>
            <a:noFill/>
          </a:ln>
        </p:spPr>
        <p:txBody>
          <a:bodyPr anchorCtr="0" anchor="t" bIns="0" lIns="0" spcFirstLastPara="1" rIns="0" wrap="square" tIns="27425">
            <a:noAutofit/>
          </a:bodyPr>
          <a:lstStyle/>
          <a:p>
            <a:pPr indent="0" lvl="0" marL="0" rtl="0" algn="l">
              <a:spcBef>
                <a:spcPts val="0"/>
              </a:spcBef>
              <a:spcAft>
                <a:spcPts val="0"/>
              </a:spcAft>
              <a:buNone/>
            </a:pPr>
            <a:r>
              <a:rPr lang="en" sz="700">
                <a:latin typeface="Ubuntu Medium"/>
                <a:ea typeface="Ubuntu Medium"/>
                <a:cs typeface="Ubuntu Medium"/>
                <a:sym typeface="Ubuntu Medium"/>
              </a:rPr>
              <a:t>CERTIFIED HARDWARE</a:t>
            </a:r>
            <a:endParaRPr sz="700">
              <a:latin typeface="Ubuntu Medium"/>
              <a:ea typeface="Ubuntu Medium"/>
              <a:cs typeface="Ubuntu Medium"/>
              <a:sym typeface="Ubuntu Medium"/>
            </a:endParaRPr>
          </a:p>
        </p:txBody>
      </p:sp>
      <p:pic>
        <p:nvPicPr>
          <p:cNvPr id="998" name="Google Shape;998;p90"/>
          <p:cNvPicPr preferRelativeResize="0"/>
          <p:nvPr/>
        </p:nvPicPr>
        <p:blipFill rotWithShape="1">
          <a:blip r:embed="rId7">
            <a:alphaModFix/>
          </a:blip>
          <a:srcRect b="68517" l="87488" r="2149" t="0"/>
          <a:stretch/>
        </p:blipFill>
        <p:spPr>
          <a:xfrm>
            <a:off x="3534422" y="3102549"/>
            <a:ext cx="490324" cy="466949"/>
          </a:xfrm>
          <a:prstGeom prst="rect">
            <a:avLst/>
          </a:prstGeom>
          <a:noFill/>
          <a:ln>
            <a:noFill/>
          </a:ln>
        </p:spPr>
      </p:pic>
      <p:pic>
        <p:nvPicPr>
          <p:cNvPr id="999" name="Google Shape;999;p90"/>
          <p:cNvPicPr preferRelativeResize="0"/>
          <p:nvPr/>
        </p:nvPicPr>
        <p:blipFill rotWithShape="1">
          <a:blip r:embed="rId7">
            <a:alphaModFix/>
          </a:blip>
          <a:srcRect b="68517" l="87488" r="2149" t="0"/>
          <a:stretch/>
        </p:blipFill>
        <p:spPr>
          <a:xfrm>
            <a:off x="4959362" y="3102549"/>
            <a:ext cx="490324" cy="466949"/>
          </a:xfrm>
          <a:prstGeom prst="rect">
            <a:avLst/>
          </a:prstGeom>
          <a:noFill/>
          <a:ln>
            <a:noFill/>
          </a:ln>
        </p:spPr>
      </p:pic>
      <p:cxnSp>
        <p:nvCxnSpPr>
          <p:cNvPr id="1000" name="Google Shape;1000;p90"/>
          <p:cNvCxnSpPr/>
          <p:nvPr/>
        </p:nvCxnSpPr>
        <p:spPr>
          <a:xfrm>
            <a:off x="614552" y="4068349"/>
            <a:ext cx="8007300" cy="0"/>
          </a:xfrm>
          <a:prstGeom prst="straightConnector1">
            <a:avLst/>
          </a:prstGeom>
          <a:noFill/>
          <a:ln cap="flat" cmpd="sng" w="9525">
            <a:solidFill>
              <a:srgbClr val="CCCCCC"/>
            </a:solidFill>
            <a:prstDash val="solid"/>
            <a:round/>
            <a:headEnd len="med" w="med" type="none"/>
            <a:tailEnd len="med" w="med" type="none"/>
          </a:ln>
        </p:spPr>
      </p:cxnSp>
      <p:pic>
        <p:nvPicPr>
          <p:cNvPr id="1001" name="Google Shape;1001;p90"/>
          <p:cNvPicPr preferRelativeResize="0"/>
          <p:nvPr/>
        </p:nvPicPr>
        <p:blipFill>
          <a:blip r:embed="rId12">
            <a:alphaModFix/>
          </a:blip>
          <a:stretch>
            <a:fillRect/>
          </a:stretch>
        </p:blipFill>
        <p:spPr>
          <a:xfrm>
            <a:off x="6524954" y="2577318"/>
            <a:ext cx="603504" cy="251460"/>
          </a:xfrm>
          <a:prstGeom prst="rect">
            <a:avLst/>
          </a:prstGeom>
          <a:noFill/>
          <a:ln>
            <a:noFill/>
          </a:ln>
        </p:spPr>
      </p:pic>
      <p:pic>
        <p:nvPicPr>
          <p:cNvPr id="1002" name="Google Shape;1002;p90"/>
          <p:cNvPicPr preferRelativeResize="0"/>
          <p:nvPr/>
        </p:nvPicPr>
        <p:blipFill>
          <a:blip r:embed="rId13">
            <a:alphaModFix/>
          </a:blip>
          <a:stretch>
            <a:fillRect/>
          </a:stretch>
        </p:blipFill>
        <p:spPr>
          <a:xfrm>
            <a:off x="6523919" y="3691204"/>
            <a:ext cx="633078" cy="251460"/>
          </a:xfrm>
          <a:prstGeom prst="rect">
            <a:avLst/>
          </a:prstGeom>
          <a:noFill/>
          <a:ln>
            <a:noFill/>
          </a:ln>
        </p:spPr>
      </p:pic>
      <p:pic>
        <p:nvPicPr>
          <p:cNvPr id="1003" name="Google Shape;1003;p90"/>
          <p:cNvPicPr preferRelativeResize="0"/>
          <p:nvPr/>
        </p:nvPicPr>
        <p:blipFill rotWithShape="1">
          <a:blip r:embed="rId14">
            <a:alphaModFix/>
          </a:blip>
          <a:srcRect b="39416" l="0" r="0" t="39414"/>
          <a:stretch/>
        </p:blipFill>
        <p:spPr>
          <a:xfrm>
            <a:off x="7857967" y="3079798"/>
            <a:ext cx="554620" cy="118469"/>
          </a:xfrm>
          <a:prstGeom prst="rect">
            <a:avLst/>
          </a:prstGeom>
          <a:noFill/>
          <a:ln>
            <a:noFill/>
          </a:ln>
        </p:spPr>
      </p:pic>
      <p:pic>
        <p:nvPicPr>
          <p:cNvPr id="1004" name="Google Shape;1004;p90"/>
          <p:cNvPicPr preferRelativeResize="0"/>
          <p:nvPr/>
        </p:nvPicPr>
        <p:blipFill>
          <a:blip r:embed="rId15">
            <a:alphaModFix/>
          </a:blip>
          <a:stretch>
            <a:fillRect/>
          </a:stretch>
        </p:blipFill>
        <p:spPr>
          <a:xfrm>
            <a:off x="7201060" y="1873235"/>
            <a:ext cx="1106426" cy="265375"/>
          </a:xfrm>
          <a:prstGeom prst="rect">
            <a:avLst/>
          </a:prstGeom>
          <a:noFill/>
          <a:ln>
            <a:noFill/>
          </a:ln>
        </p:spPr>
      </p:pic>
      <p:pic>
        <p:nvPicPr>
          <p:cNvPr id="1005" name="Google Shape;1005;p90"/>
          <p:cNvPicPr preferRelativeResize="0"/>
          <p:nvPr/>
        </p:nvPicPr>
        <p:blipFill rotWithShape="1">
          <a:blip r:embed="rId16">
            <a:alphaModFix/>
          </a:blip>
          <a:srcRect b="28584" l="19380" r="0" t="13831"/>
          <a:stretch/>
        </p:blipFill>
        <p:spPr>
          <a:xfrm>
            <a:off x="6523900" y="1506460"/>
            <a:ext cx="419225" cy="222218"/>
          </a:xfrm>
          <a:prstGeom prst="rect">
            <a:avLst/>
          </a:prstGeom>
          <a:noFill/>
          <a:ln>
            <a:noFill/>
          </a:ln>
        </p:spPr>
      </p:pic>
      <p:pic>
        <p:nvPicPr>
          <p:cNvPr id="1006" name="Google Shape;1006;p90"/>
          <p:cNvPicPr preferRelativeResize="0"/>
          <p:nvPr/>
        </p:nvPicPr>
        <p:blipFill>
          <a:blip r:embed="rId17">
            <a:alphaModFix/>
          </a:blip>
          <a:stretch>
            <a:fillRect/>
          </a:stretch>
        </p:blipFill>
        <p:spPr>
          <a:xfrm>
            <a:off x="6943117" y="1549511"/>
            <a:ext cx="572931" cy="179162"/>
          </a:xfrm>
          <a:prstGeom prst="rect">
            <a:avLst/>
          </a:prstGeom>
          <a:noFill/>
          <a:ln>
            <a:noFill/>
          </a:ln>
        </p:spPr>
      </p:pic>
      <p:pic>
        <p:nvPicPr>
          <p:cNvPr id="1007" name="Google Shape;1007;p90"/>
          <p:cNvPicPr preferRelativeResize="0"/>
          <p:nvPr/>
        </p:nvPicPr>
        <p:blipFill>
          <a:blip r:embed="rId18">
            <a:alphaModFix/>
          </a:blip>
          <a:stretch>
            <a:fillRect/>
          </a:stretch>
        </p:blipFill>
        <p:spPr>
          <a:xfrm>
            <a:off x="7538952" y="1504685"/>
            <a:ext cx="274775" cy="274775"/>
          </a:xfrm>
          <a:prstGeom prst="rect">
            <a:avLst/>
          </a:prstGeom>
          <a:noFill/>
          <a:ln>
            <a:noFill/>
          </a:ln>
        </p:spPr>
      </p:pic>
      <p:pic>
        <p:nvPicPr>
          <p:cNvPr id="1008" name="Google Shape;1008;p90"/>
          <p:cNvPicPr preferRelativeResize="0"/>
          <p:nvPr/>
        </p:nvPicPr>
        <p:blipFill>
          <a:blip r:embed="rId19">
            <a:alphaModFix/>
          </a:blip>
          <a:stretch>
            <a:fillRect/>
          </a:stretch>
        </p:blipFill>
        <p:spPr>
          <a:xfrm>
            <a:off x="7836627" y="1491807"/>
            <a:ext cx="490327" cy="254503"/>
          </a:xfrm>
          <a:prstGeom prst="rect">
            <a:avLst/>
          </a:prstGeom>
          <a:noFill/>
          <a:ln>
            <a:noFill/>
          </a:ln>
        </p:spPr>
      </p:pic>
      <p:pic>
        <p:nvPicPr>
          <p:cNvPr id="1009" name="Google Shape;1009;p90"/>
          <p:cNvPicPr preferRelativeResize="0"/>
          <p:nvPr/>
        </p:nvPicPr>
        <p:blipFill>
          <a:blip r:embed="rId20">
            <a:alphaModFix/>
          </a:blip>
          <a:stretch>
            <a:fillRect/>
          </a:stretch>
        </p:blipFill>
        <p:spPr>
          <a:xfrm>
            <a:off x="6523900" y="2261855"/>
            <a:ext cx="258750" cy="250806"/>
          </a:xfrm>
          <a:prstGeom prst="rect">
            <a:avLst/>
          </a:prstGeom>
          <a:noFill/>
          <a:ln>
            <a:noFill/>
          </a:ln>
        </p:spPr>
      </p:pic>
      <p:pic>
        <p:nvPicPr>
          <p:cNvPr id="1010" name="Google Shape;1010;p90"/>
          <p:cNvPicPr preferRelativeResize="0"/>
          <p:nvPr/>
        </p:nvPicPr>
        <p:blipFill>
          <a:blip r:embed="rId21">
            <a:alphaModFix/>
          </a:blip>
          <a:stretch>
            <a:fillRect/>
          </a:stretch>
        </p:blipFill>
        <p:spPr>
          <a:xfrm>
            <a:off x="5274348" y="4163430"/>
            <a:ext cx="412475" cy="98455"/>
          </a:xfrm>
          <a:prstGeom prst="rect">
            <a:avLst/>
          </a:prstGeom>
          <a:noFill/>
          <a:ln>
            <a:noFill/>
          </a:ln>
        </p:spPr>
      </p:pic>
      <p:pic>
        <p:nvPicPr>
          <p:cNvPr id="1011" name="Google Shape;1011;p90"/>
          <p:cNvPicPr preferRelativeResize="0"/>
          <p:nvPr/>
        </p:nvPicPr>
        <p:blipFill rotWithShape="1">
          <a:blip r:embed="rId22">
            <a:alphaModFix/>
          </a:blip>
          <a:srcRect b="41213" l="0" r="0" t="24030"/>
          <a:stretch/>
        </p:blipFill>
        <p:spPr>
          <a:xfrm>
            <a:off x="4882931" y="4115404"/>
            <a:ext cx="337975" cy="194508"/>
          </a:xfrm>
          <a:prstGeom prst="rect">
            <a:avLst/>
          </a:prstGeom>
          <a:noFill/>
          <a:ln>
            <a:noFill/>
          </a:ln>
        </p:spPr>
      </p:pic>
      <p:pic>
        <p:nvPicPr>
          <p:cNvPr id="1012" name="Google Shape;1012;p90"/>
          <p:cNvPicPr preferRelativeResize="0"/>
          <p:nvPr/>
        </p:nvPicPr>
        <p:blipFill rotWithShape="1">
          <a:blip r:embed="rId23">
            <a:alphaModFix/>
          </a:blip>
          <a:srcRect b="37786" l="0" r="0" t="37786"/>
          <a:stretch/>
        </p:blipFill>
        <p:spPr>
          <a:xfrm>
            <a:off x="4410280" y="4144306"/>
            <a:ext cx="419210" cy="136703"/>
          </a:xfrm>
          <a:prstGeom prst="rect">
            <a:avLst/>
          </a:prstGeom>
          <a:noFill/>
          <a:ln>
            <a:noFill/>
          </a:ln>
        </p:spPr>
      </p:pic>
      <p:pic>
        <p:nvPicPr>
          <p:cNvPr id="1013" name="Google Shape;1013;p90"/>
          <p:cNvPicPr preferRelativeResize="0"/>
          <p:nvPr/>
        </p:nvPicPr>
        <p:blipFill rotWithShape="1">
          <a:blip r:embed="rId24">
            <a:alphaModFix/>
          </a:blip>
          <a:srcRect b="41213" l="0" r="0" t="24030"/>
          <a:stretch/>
        </p:blipFill>
        <p:spPr>
          <a:xfrm>
            <a:off x="3937629" y="4123509"/>
            <a:ext cx="419210" cy="178296"/>
          </a:xfrm>
          <a:prstGeom prst="rect">
            <a:avLst/>
          </a:prstGeom>
          <a:noFill/>
          <a:ln>
            <a:noFill/>
          </a:ln>
        </p:spPr>
      </p:pic>
      <p:pic>
        <p:nvPicPr>
          <p:cNvPr id="1014" name="Google Shape;1014;p90"/>
          <p:cNvPicPr preferRelativeResize="0"/>
          <p:nvPr/>
        </p:nvPicPr>
        <p:blipFill rotWithShape="1">
          <a:blip r:embed="rId25">
            <a:alphaModFix/>
          </a:blip>
          <a:srcRect b="44309" l="4702" r="4684" t="39415"/>
          <a:stretch/>
        </p:blipFill>
        <p:spPr>
          <a:xfrm>
            <a:off x="2582594" y="4167117"/>
            <a:ext cx="365310" cy="91081"/>
          </a:xfrm>
          <a:prstGeom prst="rect">
            <a:avLst/>
          </a:prstGeom>
          <a:noFill/>
          <a:ln>
            <a:noFill/>
          </a:ln>
        </p:spPr>
      </p:pic>
      <p:pic>
        <p:nvPicPr>
          <p:cNvPr id="1015" name="Google Shape;1015;p90"/>
          <p:cNvPicPr preferRelativeResize="0"/>
          <p:nvPr/>
        </p:nvPicPr>
        <p:blipFill rotWithShape="1">
          <a:blip r:embed="rId26">
            <a:alphaModFix/>
          </a:blip>
          <a:srcRect b="43491" l="0" r="10" t="37786"/>
          <a:stretch/>
        </p:blipFill>
        <p:spPr>
          <a:xfrm>
            <a:off x="3001346" y="4160270"/>
            <a:ext cx="274780" cy="104776"/>
          </a:xfrm>
          <a:prstGeom prst="rect">
            <a:avLst/>
          </a:prstGeom>
          <a:noFill/>
          <a:ln>
            <a:noFill/>
          </a:ln>
        </p:spPr>
      </p:pic>
      <p:pic>
        <p:nvPicPr>
          <p:cNvPr id="1016" name="Google Shape;1016;p90"/>
          <p:cNvPicPr preferRelativeResize="0"/>
          <p:nvPr/>
        </p:nvPicPr>
        <p:blipFill rotWithShape="1">
          <a:blip r:embed="rId14">
            <a:alphaModFix/>
          </a:blip>
          <a:srcRect b="39416" l="0" r="0" t="39414"/>
          <a:stretch/>
        </p:blipFill>
        <p:spPr>
          <a:xfrm>
            <a:off x="3329567" y="4153423"/>
            <a:ext cx="554620" cy="118469"/>
          </a:xfrm>
          <a:prstGeom prst="rect">
            <a:avLst/>
          </a:prstGeom>
          <a:noFill/>
          <a:ln>
            <a:noFill/>
          </a:ln>
        </p:spPr>
      </p:pic>
      <p:pic>
        <p:nvPicPr>
          <p:cNvPr id="1017" name="Google Shape;1017;p90"/>
          <p:cNvPicPr preferRelativeResize="0"/>
          <p:nvPr/>
        </p:nvPicPr>
        <p:blipFill rotWithShape="1">
          <a:blip r:embed="rId27">
            <a:alphaModFix/>
          </a:blip>
          <a:srcRect b="41215" l="0" r="0" t="34356"/>
          <a:stretch/>
        </p:blipFill>
        <p:spPr>
          <a:xfrm>
            <a:off x="2270405" y="4151640"/>
            <a:ext cx="258747" cy="122035"/>
          </a:xfrm>
          <a:prstGeom prst="rect">
            <a:avLst/>
          </a:prstGeom>
          <a:noFill/>
          <a:ln>
            <a:noFill/>
          </a:ln>
        </p:spPr>
      </p:pic>
      <p:pic>
        <p:nvPicPr>
          <p:cNvPr id="1018" name="Google Shape;1018;p90"/>
          <p:cNvPicPr preferRelativeResize="0"/>
          <p:nvPr/>
        </p:nvPicPr>
        <p:blipFill>
          <a:blip r:embed="rId28">
            <a:alphaModFix/>
          </a:blip>
          <a:stretch>
            <a:fillRect/>
          </a:stretch>
        </p:blipFill>
        <p:spPr>
          <a:xfrm>
            <a:off x="5740264" y="4101570"/>
            <a:ext cx="419199" cy="222175"/>
          </a:xfrm>
          <a:prstGeom prst="rect">
            <a:avLst/>
          </a:prstGeom>
          <a:noFill/>
          <a:ln>
            <a:noFill/>
          </a:ln>
        </p:spPr>
      </p:pic>
      <p:pic>
        <p:nvPicPr>
          <p:cNvPr id="1019" name="Google Shape;1019;p90"/>
          <p:cNvPicPr preferRelativeResize="0"/>
          <p:nvPr/>
        </p:nvPicPr>
        <p:blipFill>
          <a:blip r:embed="rId29">
            <a:alphaModFix/>
          </a:blip>
          <a:stretch>
            <a:fillRect/>
          </a:stretch>
        </p:blipFill>
        <p:spPr>
          <a:xfrm>
            <a:off x="6212905" y="4160839"/>
            <a:ext cx="829092" cy="10363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91"/>
          <p:cNvSpPr txBox="1"/>
          <p:nvPr>
            <p:ph type="title"/>
          </p:nvPr>
        </p:nvSpPr>
        <p:spPr>
          <a:xfrm>
            <a:off x="942775" y="265563"/>
            <a:ext cx="5618700" cy="50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Tackling the problem</a:t>
            </a:r>
            <a:endParaRPr/>
          </a:p>
        </p:txBody>
      </p:sp>
      <p:sp>
        <p:nvSpPr>
          <p:cNvPr id="1025" name="Google Shape;1025;p91"/>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26" name="Google Shape;1026;p91"/>
          <p:cNvSpPr/>
          <p:nvPr/>
        </p:nvSpPr>
        <p:spPr>
          <a:xfrm>
            <a:off x="4812100" y="2273300"/>
            <a:ext cx="2617200" cy="8043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Tackle</a:t>
            </a:r>
            <a:r>
              <a:rPr lang="en">
                <a:latin typeface="Ubuntu Light"/>
                <a:ea typeface="Ubuntu Light"/>
                <a:cs typeface="Ubuntu Light"/>
                <a:sym typeface="Ubuntu Light"/>
              </a:rPr>
              <a:t> operational detractors</a:t>
            </a:r>
            <a:endParaRPr>
              <a:latin typeface="Ubuntu Light"/>
              <a:ea typeface="Ubuntu Light"/>
              <a:cs typeface="Ubuntu Light"/>
              <a:sym typeface="Ubuntu Light"/>
            </a:endParaRPr>
          </a:p>
        </p:txBody>
      </p:sp>
      <p:sp>
        <p:nvSpPr>
          <p:cNvPr id="1027" name="Google Shape;1027;p91"/>
          <p:cNvSpPr/>
          <p:nvPr/>
        </p:nvSpPr>
        <p:spPr>
          <a:xfrm>
            <a:off x="1542800" y="2273300"/>
            <a:ext cx="2617200" cy="8043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Ignore operational detractors</a:t>
            </a:r>
            <a:endParaRPr>
              <a:latin typeface="Ubuntu Light"/>
              <a:ea typeface="Ubuntu Light"/>
              <a:cs typeface="Ubuntu Light"/>
              <a:sym typeface="Ubuntu Light"/>
            </a:endParaRPr>
          </a:p>
        </p:txBody>
      </p:sp>
      <p:sp>
        <p:nvSpPr>
          <p:cNvPr id="1028" name="Google Shape;1028;p91"/>
          <p:cNvSpPr/>
          <p:nvPr/>
        </p:nvSpPr>
        <p:spPr>
          <a:xfrm>
            <a:off x="3358100" y="3522125"/>
            <a:ext cx="2617200" cy="8043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Ubuntu"/>
                <a:ea typeface="Ubuntu"/>
                <a:cs typeface="Ubuntu"/>
                <a:sym typeface="Ubuntu"/>
              </a:rPr>
              <a:t>Self-management</a:t>
            </a:r>
            <a:endParaRPr b="1">
              <a:solidFill>
                <a:schemeClr val="lt1"/>
              </a:solidFill>
              <a:latin typeface="Ubuntu"/>
              <a:ea typeface="Ubuntu"/>
              <a:cs typeface="Ubuntu"/>
              <a:sym typeface="Ubuntu"/>
            </a:endParaRPr>
          </a:p>
        </p:txBody>
      </p:sp>
      <p:sp>
        <p:nvSpPr>
          <p:cNvPr id="1029" name="Google Shape;1029;p91"/>
          <p:cNvSpPr/>
          <p:nvPr/>
        </p:nvSpPr>
        <p:spPr>
          <a:xfrm>
            <a:off x="6266100" y="3522125"/>
            <a:ext cx="2617200" cy="8043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Ubuntu"/>
                <a:ea typeface="Ubuntu"/>
                <a:cs typeface="Ubuntu"/>
                <a:sym typeface="Ubuntu"/>
              </a:rPr>
              <a:t>Managed services</a:t>
            </a:r>
            <a:endParaRPr b="1">
              <a:solidFill>
                <a:schemeClr val="lt1"/>
              </a:solidFill>
              <a:latin typeface="Ubuntu"/>
              <a:ea typeface="Ubuntu"/>
              <a:cs typeface="Ubuntu"/>
              <a:sym typeface="Ubuntu"/>
            </a:endParaRPr>
          </a:p>
        </p:txBody>
      </p:sp>
      <p:sp>
        <p:nvSpPr>
          <p:cNvPr id="1030" name="Google Shape;1030;p91"/>
          <p:cNvSpPr/>
          <p:nvPr/>
        </p:nvSpPr>
        <p:spPr>
          <a:xfrm>
            <a:off x="3893375" y="1024475"/>
            <a:ext cx="1185300" cy="804300"/>
          </a:xfrm>
          <a:prstGeom prst="roundRect">
            <a:avLst>
              <a:gd fmla="val 0" name="adj"/>
            </a:avLst>
          </a:prstGeom>
          <a:solidFill>
            <a:srgbClr val="7070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Ubuntu"/>
                <a:ea typeface="Ubuntu"/>
                <a:cs typeface="Ubuntu"/>
                <a:sym typeface="Ubuntu"/>
              </a:rPr>
              <a:t>Point A</a:t>
            </a:r>
            <a:endParaRPr b="1">
              <a:solidFill>
                <a:schemeClr val="lt1"/>
              </a:solidFill>
              <a:latin typeface="Ubuntu"/>
              <a:ea typeface="Ubuntu"/>
              <a:cs typeface="Ubuntu"/>
              <a:sym typeface="Ubuntu"/>
            </a:endParaRPr>
          </a:p>
        </p:txBody>
      </p:sp>
      <p:cxnSp>
        <p:nvCxnSpPr>
          <p:cNvPr id="1031" name="Google Shape;1031;p91"/>
          <p:cNvCxnSpPr>
            <a:stCxn id="1030" idx="2"/>
            <a:endCxn id="1027" idx="0"/>
          </p:cNvCxnSpPr>
          <p:nvPr/>
        </p:nvCxnSpPr>
        <p:spPr>
          <a:xfrm rot="5400000">
            <a:off x="3446375" y="1233725"/>
            <a:ext cx="444600" cy="1634700"/>
          </a:xfrm>
          <a:prstGeom prst="bentConnector3">
            <a:avLst>
              <a:gd fmla="val 49990" name="adj1"/>
            </a:avLst>
          </a:prstGeom>
          <a:noFill/>
          <a:ln cap="flat" cmpd="sng" w="9525">
            <a:solidFill>
              <a:schemeClr val="dk2"/>
            </a:solidFill>
            <a:prstDash val="solid"/>
            <a:round/>
            <a:headEnd len="med" w="med" type="none"/>
            <a:tailEnd len="med" w="med" type="none"/>
          </a:ln>
        </p:spPr>
      </p:cxnSp>
      <p:cxnSp>
        <p:nvCxnSpPr>
          <p:cNvPr id="1032" name="Google Shape;1032;p91"/>
          <p:cNvCxnSpPr>
            <a:stCxn id="1030" idx="2"/>
            <a:endCxn id="1026" idx="0"/>
          </p:cNvCxnSpPr>
          <p:nvPr/>
        </p:nvCxnSpPr>
        <p:spPr>
          <a:xfrm flipH="1" rot="-5400000">
            <a:off x="5081075" y="1233725"/>
            <a:ext cx="444600" cy="1634700"/>
          </a:xfrm>
          <a:prstGeom prst="bentConnector3">
            <a:avLst>
              <a:gd fmla="val 49990" name="adj1"/>
            </a:avLst>
          </a:prstGeom>
          <a:noFill/>
          <a:ln cap="flat" cmpd="sng" w="9525">
            <a:solidFill>
              <a:schemeClr val="dk2"/>
            </a:solidFill>
            <a:prstDash val="solid"/>
            <a:round/>
            <a:headEnd len="med" w="med" type="none"/>
            <a:tailEnd len="med" w="med" type="none"/>
          </a:ln>
        </p:spPr>
      </p:cxnSp>
      <p:cxnSp>
        <p:nvCxnSpPr>
          <p:cNvPr id="1033" name="Google Shape;1033;p91"/>
          <p:cNvCxnSpPr>
            <a:stCxn id="1026" idx="2"/>
            <a:endCxn id="1029" idx="0"/>
          </p:cNvCxnSpPr>
          <p:nvPr/>
        </p:nvCxnSpPr>
        <p:spPr>
          <a:xfrm flipH="1" rot="-5400000">
            <a:off x="6625450" y="2572850"/>
            <a:ext cx="444600" cy="1454100"/>
          </a:xfrm>
          <a:prstGeom prst="bentConnector3">
            <a:avLst>
              <a:gd fmla="val 49992" name="adj1"/>
            </a:avLst>
          </a:prstGeom>
          <a:noFill/>
          <a:ln cap="flat" cmpd="sng" w="9525">
            <a:solidFill>
              <a:schemeClr val="dk2"/>
            </a:solidFill>
            <a:prstDash val="solid"/>
            <a:round/>
            <a:headEnd len="med" w="med" type="none"/>
            <a:tailEnd len="med" w="med" type="none"/>
          </a:ln>
        </p:spPr>
      </p:cxnSp>
      <p:cxnSp>
        <p:nvCxnSpPr>
          <p:cNvPr id="1034" name="Google Shape;1034;p91"/>
          <p:cNvCxnSpPr>
            <a:stCxn id="1026" idx="2"/>
            <a:endCxn id="1028" idx="0"/>
          </p:cNvCxnSpPr>
          <p:nvPr/>
        </p:nvCxnSpPr>
        <p:spPr>
          <a:xfrm rot="5400000">
            <a:off x="5171350" y="2572850"/>
            <a:ext cx="444600" cy="1454100"/>
          </a:xfrm>
          <a:prstGeom prst="bentConnector3">
            <a:avLst>
              <a:gd fmla="val 49992" name="adj1"/>
            </a:avLst>
          </a:prstGeom>
          <a:noFill/>
          <a:ln cap="flat" cmpd="sng" w="9525">
            <a:solidFill>
              <a:schemeClr val="dk2"/>
            </a:solidFill>
            <a:prstDash val="solid"/>
            <a:round/>
            <a:headEnd len="med" w="med" type="none"/>
            <a:tailEnd len="med" w="med" type="none"/>
          </a:ln>
        </p:spPr>
      </p:cxnSp>
      <p:sp>
        <p:nvSpPr>
          <p:cNvPr id="1035" name="Google Shape;1035;p91"/>
          <p:cNvSpPr/>
          <p:nvPr/>
        </p:nvSpPr>
        <p:spPr>
          <a:xfrm>
            <a:off x="151075" y="4570100"/>
            <a:ext cx="8820000" cy="54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92"/>
          <p:cNvSpPr/>
          <p:nvPr/>
        </p:nvSpPr>
        <p:spPr>
          <a:xfrm>
            <a:off x="314150" y="1093250"/>
            <a:ext cx="2946300" cy="3288300"/>
          </a:xfrm>
          <a:prstGeom prst="roundRect">
            <a:avLst>
              <a:gd fmla="val 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1" name="Google Shape;1041;p92"/>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2" name="Google Shape;1042;p92"/>
          <p:cNvSpPr/>
          <p:nvPr/>
        </p:nvSpPr>
        <p:spPr>
          <a:xfrm>
            <a:off x="624700" y="1828800"/>
            <a:ext cx="2340300" cy="2294100"/>
          </a:xfrm>
          <a:prstGeom prst="roundRect">
            <a:avLst>
              <a:gd fmla="val 7018"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43" name="Google Shape;1043;p92"/>
          <p:cNvPicPr preferRelativeResize="0"/>
          <p:nvPr/>
        </p:nvPicPr>
        <p:blipFill>
          <a:blip r:embed="rId3">
            <a:alphaModFix/>
          </a:blip>
          <a:stretch>
            <a:fillRect/>
          </a:stretch>
        </p:blipFill>
        <p:spPr>
          <a:xfrm>
            <a:off x="767972" y="1938428"/>
            <a:ext cx="580394" cy="580426"/>
          </a:xfrm>
          <a:prstGeom prst="rect">
            <a:avLst/>
          </a:prstGeom>
          <a:noFill/>
          <a:ln>
            <a:noFill/>
          </a:ln>
        </p:spPr>
      </p:pic>
      <p:pic>
        <p:nvPicPr>
          <p:cNvPr id="1044" name="Google Shape;1044;p92"/>
          <p:cNvPicPr preferRelativeResize="0"/>
          <p:nvPr/>
        </p:nvPicPr>
        <p:blipFill>
          <a:blip r:embed="rId3">
            <a:alphaModFix/>
          </a:blip>
          <a:stretch>
            <a:fillRect/>
          </a:stretch>
        </p:blipFill>
        <p:spPr>
          <a:xfrm>
            <a:off x="1497108" y="1938428"/>
            <a:ext cx="580394" cy="580426"/>
          </a:xfrm>
          <a:prstGeom prst="rect">
            <a:avLst/>
          </a:prstGeom>
          <a:noFill/>
          <a:ln>
            <a:noFill/>
          </a:ln>
        </p:spPr>
      </p:pic>
      <p:pic>
        <p:nvPicPr>
          <p:cNvPr id="1045" name="Google Shape;1045;p92"/>
          <p:cNvPicPr preferRelativeResize="0"/>
          <p:nvPr/>
        </p:nvPicPr>
        <p:blipFill>
          <a:blip r:embed="rId3">
            <a:alphaModFix/>
          </a:blip>
          <a:stretch>
            <a:fillRect/>
          </a:stretch>
        </p:blipFill>
        <p:spPr>
          <a:xfrm>
            <a:off x="2226245" y="1938428"/>
            <a:ext cx="580394" cy="580426"/>
          </a:xfrm>
          <a:prstGeom prst="rect">
            <a:avLst/>
          </a:prstGeom>
          <a:noFill/>
          <a:ln>
            <a:noFill/>
          </a:ln>
        </p:spPr>
      </p:pic>
      <p:pic>
        <p:nvPicPr>
          <p:cNvPr id="1046" name="Google Shape;1046;p92"/>
          <p:cNvPicPr preferRelativeResize="0"/>
          <p:nvPr/>
        </p:nvPicPr>
        <p:blipFill>
          <a:blip r:embed="rId3">
            <a:alphaModFix/>
          </a:blip>
          <a:stretch>
            <a:fillRect/>
          </a:stretch>
        </p:blipFill>
        <p:spPr>
          <a:xfrm>
            <a:off x="767972" y="2646943"/>
            <a:ext cx="580394" cy="580426"/>
          </a:xfrm>
          <a:prstGeom prst="rect">
            <a:avLst/>
          </a:prstGeom>
          <a:noFill/>
          <a:ln>
            <a:noFill/>
          </a:ln>
        </p:spPr>
      </p:pic>
      <p:pic>
        <p:nvPicPr>
          <p:cNvPr id="1047" name="Google Shape;1047;p92"/>
          <p:cNvPicPr preferRelativeResize="0"/>
          <p:nvPr/>
        </p:nvPicPr>
        <p:blipFill>
          <a:blip r:embed="rId3">
            <a:alphaModFix/>
          </a:blip>
          <a:stretch>
            <a:fillRect/>
          </a:stretch>
        </p:blipFill>
        <p:spPr>
          <a:xfrm>
            <a:off x="1497108" y="2646943"/>
            <a:ext cx="580394" cy="580426"/>
          </a:xfrm>
          <a:prstGeom prst="rect">
            <a:avLst/>
          </a:prstGeom>
          <a:noFill/>
          <a:ln>
            <a:noFill/>
          </a:ln>
        </p:spPr>
      </p:pic>
      <p:pic>
        <p:nvPicPr>
          <p:cNvPr id="1048" name="Google Shape;1048;p92"/>
          <p:cNvPicPr preferRelativeResize="0"/>
          <p:nvPr/>
        </p:nvPicPr>
        <p:blipFill>
          <a:blip r:embed="rId3">
            <a:alphaModFix/>
          </a:blip>
          <a:stretch>
            <a:fillRect/>
          </a:stretch>
        </p:blipFill>
        <p:spPr>
          <a:xfrm>
            <a:off x="2226245" y="2646943"/>
            <a:ext cx="580394" cy="580426"/>
          </a:xfrm>
          <a:prstGeom prst="rect">
            <a:avLst/>
          </a:prstGeom>
          <a:noFill/>
          <a:ln>
            <a:noFill/>
          </a:ln>
        </p:spPr>
      </p:pic>
      <p:pic>
        <p:nvPicPr>
          <p:cNvPr id="1049" name="Google Shape;1049;p92"/>
          <p:cNvPicPr preferRelativeResize="0"/>
          <p:nvPr/>
        </p:nvPicPr>
        <p:blipFill>
          <a:blip r:embed="rId3">
            <a:alphaModFix/>
          </a:blip>
          <a:stretch>
            <a:fillRect/>
          </a:stretch>
        </p:blipFill>
        <p:spPr>
          <a:xfrm>
            <a:off x="767972" y="3355458"/>
            <a:ext cx="580394" cy="580426"/>
          </a:xfrm>
          <a:prstGeom prst="rect">
            <a:avLst/>
          </a:prstGeom>
          <a:noFill/>
          <a:ln>
            <a:noFill/>
          </a:ln>
        </p:spPr>
      </p:pic>
      <p:pic>
        <p:nvPicPr>
          <p:cNvPr id="1050" name="Google Shape;1050;p92"/>
          <p:cNvPicPr preferRelativeResize="0"/>
          <p:nvPr/>
        </p:nvPicPr>
        <p:blipFill>
          <a:blip r:embed="rId3">
            <a:alphaModFix/>
          </a:blip>
          <a:stretch>
            <a:fillRect/>
          </a:stretch>
        </p:blipFill>
        <p:spPr>
          <a:xfrm>
            <a:off x="1497108" y="3355458"/>
            <a:ext cx="580394" cy="580426"/>
          </a:xfrm>
          <a:prstGeom prst="rect">
            <a:avLst/>
          </a:prstGeom>
          <a:noFill/>
          <a:ln>
            <a:noFill/>
          </a:ln>
        </p:spPr>
      </p:pic>
      <p:pic>
        <p:nvPicPr>
          <p:cNvPr id="1051" name="Google Shape;1051;p92"/>
          <p:cNvPicPr preferRelativeResize="0"/>
          <p:nvPr/>
        </p:nvPicPr>
        <p:blipFill>
          <a:blip r:embed="rId3">
            <a:alphaModFix/>
          </a:blip>
          <a:stretch>
            <a:fillRect/>
          </a:stretch>
        </p:blipFill>
        <p:spPr>
          <a:xfrm>
            <a:off x="2226245" y="3355458"/>
            <a:ext cx="580394" cy="580426"/>
          </a:xfrm>
          <a:prstGeom prst="rect">
            <a:avLst/>
          </a:prstGeom>
          <a:noFill/>
          <a:ln>
            <a:noFill/>
          </a:ln>
        </p:spPr>
      </p:pic>
      <p:sp>
        <p:nvSpPr>
          <p:cNvPr id="1052" name="Google Shape;1052;p92"/>
          <p:cNvSpPr/>
          <p:nvPr/>
        </p:nvSpPr>
        <p:spPr>
          <a:xfrm>
            <a:off x="314150" y="1193975"/>
            <a:ext cx="2946300" cy="3936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Ubuntu"/>
                <a:ea typeface="Ubuntu"/>
                <a:cs typeface="Ubuntu"/>
                <a:sym typeface="Ubuntu"/>
              </a:rPr>
              <a:t>Innovation</a:t>
            </a:r>
            <a:endParaRPr b="1" sz="1200">
              <a:solidFill>
                <a:srgbClr val="FFFFFF"/>
              </a:solidFill>
              <a:latin typeface="Ubuntu"/>
              <a:ea typeface="Ubuntu"/>
              <a:cs typeface="Ubuntu"/>
              <a:sym typeface="Ubuntu"/>
            </a:endParaRPr>
          </a:p>
        </p:txBody>
      </p:sp>
      <p:sp>
        <p:nvSpPr>
          <p:cNvPr id="1053" name="Google Shape;1053;p92"/>
          <p:cNvSpPr txBox="1"/>
          <p:nvPr>
            <p:ph type="title"/>
          </p:nvPr>
        </p:nvSpPr>
        <p:spPr>
          <a:xfrm>
            <a:off x="942775" y="265563"/>
            <a:ext cx="5618700" cy="50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Self management</a:t>
            </a:r>
            <a:endParaRPr b="1">
              <a:latin typeface="Ubuntu"/>
              <a:ea typeface="Ubuntu"/>
              <a:cs typeface="Ubuntu"/>
              <a:sym typeface="Ubuntu"/>
            </a:endParaRPr>
          </a:p>
        </p:txBody>
      </p:sp>
      <p:sp>
        <p:nvSpPr>
          <p:cNvPr id="1054" name="Google Shape;1054;p92"/>
          <p:cNvSpPr/>
          <p:nvPr/>
        </p:nvSpPr>
        <p:spPr>
          <a:xfrm>
            <a:off x="3547950" y="1093250"/>
            <a:ext cx="2946300" cy="3288300"/>
          </a:xfrm>
          <a:prstGeom prst="roundRect">
            <a:avLst>
              <a:gd fmla="val 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5" name="Google Shape;1055;p92"/>
          <p:cNvSpPr/>
          <p:nvPr/>
        </p:nvSpPr>
        <p:spPr>
          <a:xfrm>
            <a:off x="3858500" y="1828800"/>
            <a:ext cx="849000" cy="2294100"/>
          </a:xfrm>
          <a:prstGeom prst="roundRect">
            <a:avLst>
              <a:gd fmla="val 7018"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56" name="Google Shape;1056;p92"/>
          <p:cNvPicPr preferRelativeResize="0"/>
          <p:nvPr/>
        </p:nvPicPr>
        <p:blipFill>
          <a:blip r:embed="rId3">
            <a:alphaModFix/>
          </a:blip>
          <a:stretch>
            <a:fillRect/>
          </a:stretch>
        </p:blipFill>
        <p:spPr>
          <a:xfrm>
            <a:off x="4001772" y="1938428"/>
            <a:ext cx="580394" cy="580426"/>
          </a:xfrm>
          <a:prstGeom prst="rect">
            <a:avLst/>
          </a:prstGeom>
          <a:noFill/>
          <a:ln>
            <a:noFill/>
          </a:ln>
        </p:spPr>
      </p:pic>
      <p:pic>
        <p:nvPicPr>
          <p:cNvPr id="1057" name="Google Shape;1057;p92"/>
          <p:cNvPicPr preferRelativeResize="0"/>
          <p:nvPr/>
        </p:nvPicPr>
        <p:blipFill>
          <a:blip r:embed="rId3">
            <a:alphaModFix/>
          </a:blip>
          <a:stretch>
            <a:fillRect/>
          </a:stretch>
        </p:blipFill>
        <p:spPr>
          <a:xfrm>
            <a:off x="4001772" y="2646943"/>
            <a:ext cx="580394" cy="580426"/>
          </a:xfrm>
          <a:prstGeom prst="rect">
            <a:avLst/>
          </a:prstGeom>
          <a:noFill/>
          <a:ln>
            <a:noFill/>
          </a:ln>
        </p:spPr>
      </p:pic>
      <p:pic>
        <p:nvPicPr>
          <p:cNvPr id="1058" name="Google Shape;1058;p92"/>
          <p:cNvPicPr preferRelativeResize="0"/>
          <p:nvPr/>
        </p:nvPicPr>
        <p:blipFill>
          <a:blip r:embed="rId3">
            <a:alphaModFix/>
          </a:blip>
          <a:stretch>
            <a:fillRect/>
          </a:stretch>
        </p:blipFill>
        <p:spPr>
          <a:xfrm>
            <a:off x="4001772" y="3355458"/>
            <a:ext cx="580394" cy="580426"/>
          </a:xfrm>
          <a:prstGeom prst="rect">
            <a:avLst/>
          </a:prstGeom>
          <a:noFill/>
          <a:ln>
            <a:noFill/>
          </a:ln>
        </p:spPr>
      </p:pic>
      <p:sp>
        <p:nvSpPr>
          <p:cNvPr id="1059" name="Google Shape;1059;p92"/>
          <p:cNvSpPr/>
          <p:nvPr/>
        </p:nvSpPr>
        <p:spPr>
          <a:xfrm>
            <a:off x="3547950" y="1193975"/>
            <a:ext cx="2946300" cy="3936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Ubuntu"/>
                <a:ea typeface="Ubuntu"/>
                <a:cs typeface="Ubuntu"/>
                <a:sym typeface="Ubuntu"/>
              </a:rPr>
              <a:t>Operations</a:t>
            </a:r>
            <a:endParaRPr b="1" sz="1200">
              <a:solidFill>
                <a:srgbClr val="FFFFFF"/>
              </a:solidFill>
              <a:latin typeface="Ubuntu"/>
              <a:ea typeface="Ubuntu"/>
              <a:cs typeface="Ubuntu"/>
              <a:sym typeface="Ubuntu"/>
            </a:endParaRPr>
          </a:p>
        </p:txBody>
      </p:sp>
      <p:sp>
        <p:nvSpPr>
          <p:cNvPr id="1060" name="Google Shape;1060;p92"/>
          <p:cNvSpPr txBox="1"/>
          <p:nvPr/>
        </p:nvSpPr>
        <p:spPr>
          <a:xfrm>
            <a:off x="6752175" y="1238250"/>
            <a:ext cx="2131200" cy="18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a:p>
            <a:pPr indent="0" lvl="0" marL="0" rtl="0" algn="l">
              <a:spcBef>
                <a:spcPts val="0"/>
              </a:spcBef>
              <a:spcAft>
                <a:spcPts val="0"/>
              </a:spcAft>
              <a:buNone/>
            </a:pPr>
            <a:r>
              <a:rPr b="1" lang="en">
                <a:latin typeface="Ubuntu"/>
                <a:ea typeface="Ubuntu"/>
                <a:cs typeface="Ubuntu"/>
                <a:sym typeface="Ubuntu"/>
              </a:rPr>
              <a:t>- </a:t>
            </a:r>
            <a:r>
              <a:rPr b="1" lang="en">
                <a:latin typeface="Ubuntu"/>
                <a:ea typeface="Ubuntu"/>
                <a:cs typeface="Ubuntu"/>
                <a:sym typeface="Ubuntu"/>
              </a:rPr>
              <a:t>Not impossible</a:t>
            </a:r>
            <a:endParaRPr b="1">
              <a:latin typeface="Ubuntu"/>
              <a:ea typeface="Ubuntu"/>
              <a:cs typeface="Ubuntu"/>
              <a:sym typeface="Ubuntu"/>
            </a:endParaRPr>
          </a:p>
          <a:p>
            <a:pPr indent="0" lvl="0" marL="0" rtl="0" algn="l">
              <a:spcBef>
                <a:spcPts val="0"/>
              </a:spcBef>
              <a:spcAft>
                <a:spcPts val="0"/>
              </a:spcAft>
              <a:buNone/>
            </a:pPr>
            <a:r>
              <a:rPr b="1" lang="en">
                <a:latin typeface="Ubuntu"/>
                <a:ea typeface="Ubuntu"/>
                <a:cs typeface="Ubuntu"/>
                <a:sym typeface="Ubuntu"/>
              </a:rPr>
              <a:t>- Not too hard*</a:t>
            </a:r>
            <a:endParaRPr b="1">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a:p>
            <a:pPr indent="0" lvl="0" marL="0" rtl="0" algn="l">
              <a:spcBef>
                <a:spcPts val="0"/>
              </a:spcBef>
              <a:spcAft>
                <a:spcPts val="0"/>
              </a:spcAft>
              <a:buNone/>
            </a:pPr>
            <a:r>
              <a:rPr lang="en">
                <a:latin typeface="Ubuntu Light"/>
                <a:ea typeface="Ubuntu Light"/>
                <a:cs typeface="Ubuntu Light"/>
                <a:sym typeface="Ubuntu Light"/>
              </a:rPr>
              <a:t>- </a:t>
            </a:r>
            <a:r>
              <a:rPr lang="en">
                <a:latin typeface="Ubuntu Light"/>
                <a:ea typeface="Ubuntu Light"/>
                <a:cs typeface="Ubuntu Light"/>
                <a:sym typeface="Ubuntu Light"/>
              </a:rPr>
              <a:t>Requires allocation of 25-35% of engineering resources to operations</a:t>
            </a:r>
            <a:endParaRPr>
              <a:latin typeface="Ubuntu Light"/>
              <a:ea typeface="Ubuntu Light"/>
              <a:cs typeface="Ubuntu Light"/>
              <a:sym typeface="Ubuntu Light"/>
            </a:endParaRPr>
          </a:p>
        </p:txBody>
      </p:sp>
      <p:sp>
        <p:nvSpPr>
          <p:cNvPr id="1061" name="Google Shape;1061;p92"/>
          <p:cNvSpPr txBox="1"/>
          <p:nvPr/>
        </p:nvSpPr>
        <p:spPr>
          <a:xfrm>
            <a:off x="6694975" y="3935875"/>
            <a:ext cx="2131200" cy="50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latin typeface="Ubuntu Light"/>
                <a:ea typeface="Ubuntu Light"/>
                <a:cs typeface="Ubuntu Light"/>
                <a:sym typeface="Ubuntu Light"/>
              </a:rPr>
              <a:t>*with the right people</a:t>
            </a:r>
            <a:endParaRPr sz="1000">
              <a:latin typeface="Ubuntu Light"/>
              <a:ea typeface="Ubuntu Light"/>
              <a:cs typeface="Ubuntu Light"/>
              <a:sym typeface="Ubuntu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93"/>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7" name="Google Shape;1067;p93"/>
          <p:cNvSpPr txBox="1"/>
          <p:nvPr>
            <p:ph type="title"/>
          </p:nvPr>
        </p:nvSpPr>
        <p:spPr>
          <a:xfrm>
            <a:off x="942775" y="265563"/>
            <a:ext cx="5618700" cy="50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Managed Services</a:t>
            </a:r>
            <a:endParaRPr b="1">
              <a:latin typeface="Ubuntu"/>
              <a:ea typeface="Ubuntu"/>
              <a:cs typeface="Ubuntu"/>
              <a:sym typeface="Ubuntu"/>
            </a:endParaRPr>
          </a:p>
        </p:txBody>
      </p:sp>
      <p:sp>
        <p:nvSpPr>
          <p:cNvPr id="1068" name="Google Shape;1068;p93"/>
          <p:cNvSpPr/>
          <p:nvPr/>
        </p:nvSpPr>
        <p:spPr>
          <a:xfrm>
            <a:off x="1696225" y="3471750"/>
            <a:ext cx="2569200" cy="5916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Ubuntu"/>
                <a:ea typeface="Ubuntu"/>
                <a:cs typeface="Ubuntu"/>
                <a:sym typeface="Ubuntu"/>
              </a:rPr>
              <a:t>Your team</a:t>
            </a:r>
            <a:endParaRPr sz="1200">
              <a:solidFill>
                <a:schemeClr val="lt1"/>
              </a:solidFill>
              <a:latin typeface="Ubuntu"/>
              <a:ea typeface="Ubuntu"/>
              <a:cs typeface="Ubuntu"/>
              <a:sym typeface="Ubuntu"/>
            </a:endParaRPr>
          </a:p>
        </p:txBody>
      </p:sp>
      <p:sp>
        <p:nvSpPr>
          <p:cNvPr id="1069" name="Google Shape;1069;p93"/>
          <p:cNvSpPr/>
          <p:nvPr/>
        </p:nvSpPr>
        <p:spPr>
          <a:xfrm>
            <a:off x="4878575" y="3471750"/>
            <a:ext cx="2569200" cy="5916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Ubuntu"/>
                <a:ea typeface="Ubuntu"/>
                <a:cs typeface="Ubuntu"/>
                <a:sym typeface="Ubuntu"/>
              </a:rPr>
              <a:t>Managed service provider (MSP)</a:t>
            </a:r>
            <a:endParaRPr sz="1200">
              <a:solidFill>
                <a:schemeClr val="lt1"/>
              </a:solidFill>
              <a:latin typeface="Ubuntu"/>
              <a:ea typeface="Ubuntu"/>
              <a:cs typeface="Ubuntu"/>
              <a:sym typeface="Ubuntu"/>
            </a:endParaRPr>
          </a:p>
        </p:txBody>
      </p:sp>
      <p:sp>
        <p:nvSpPr>
          <p:cNvPr id="1070" name="Google Shape;1070;p93"/>
          <p:cNvSpPr/>
          <p:nvPr/>
        </p:nvSpPr>
        <p:spPr>
          <a:xfrm>
            <a:off x="1696225" y="4197700"/>
            <a:ext cx="2569200" cy="591600"/>
          </a:xfrm>
          <a:prstGeom prst="roundRect">
            <a:avLst>
              <a:gd fmla="val 0" name="adj"/>
            </a:avLst>
          </a:prstGeom>
          <a:solidFill>
            <a:srgbClr val="7070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Ubuntu"/>
                <a:ea typeface="Ubuntu"/>
                <a:cs typeface="Ubuntu"/>
                <a:sym typeface="Ubuntu"/>
              </a:rPr>
              <a:t>Workload</a:t>
            </a:r>
            <a:endParaRPr b="1" sz="1200">
              <a:solidFill>
                <a:schemeClr val="lt1"/>
              </a:solidFill>
              <a:latin typeface="Ubuntu"/>
              <a:ea typeface="Ubuntu"/>
              <a:cs typeface="Ubuntu"/>
              <a:sym typeface="Ubuntu"/>
            </a:endParaRPr>
          </a:p>
        </p:txBody>
      </p:sp>
      <p:sp>
        <p:nvSpPr>
          <p:cNvPr id="1071" name="Google Shape;1071;p93"/>
          <p:cNvSpPr/>
          <p:nvPr/>
        </p:nvSpPr>
        <p:spPr>
          <a:xfrm>
            <a:off x="1696225" y="941988"/>
            <a:ext cx="2569200" cy="10986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Models &amp; applications</a:t>
            </a:r>
            <a:endParaRPr>
              <a:latin typeface="Ubuntu Light"/>
              <a:ea typeface="Ubuntu Light"/>
              <a:cs typeface="Ubuntu Light"/>
              <a:sym typeface="Ubuntu Light"/>
            </a:endParaRPr>
          </a:p>
        </p:txBody>
      </p:sp>
      <p:sp>
        <p:nvSpPr>
          <p:cNvPr id="1072" name="Google Shape;1072;p93"/>
          <p:cNvSpPr/>
          <p:nvPr/>
        </p:nvSpPr>
        <p:spPr>
          <a:xfrm>
            <a:off x="4845725" y="2216300"/>
            <a:ext cx="2569200" cy="10986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Infrastructure &amp; operations</a:t>
            </a:r>
            <a:endParaRPr>
              <a:latin typeface="Ubuntu Light"/>
              <a:ea typeface="Ubuntu Light"/>
              <a:cs typeface="Ubuntu Light"/>
              <a:sym typeface="Ubuntu Light"/>
            </a:endParaRPr>
          </a:p>
        </p:txBody>
      </p:sp>
      <p:sp>
        <p:nvSpPr>
          <p:cNvPr id="1073" name="Google Shape;1073;p93"/>
          <p:cNvSpPr/>
          <p:nvPr/>
        </p:nvSpPr>
        <p:spPr>
          <a:xfrm>
            <a:off x="1696225" y="2215700"/>
            <a:ext cx="2569200" cy="10986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Infrastructure &amp; operations</a:t>
            </a:r>
            <a:endParaRPr>
              <a:latin typeface="Ubuntu Light"/>
              <a:ea typeface="Ubuntu Light"/>
              <a:cs typeface="Ubuntu Light"/>
              <a:sym typeface="Ubuntu Light"/>
            </a:endParaRPr>
          </a:p>
        </p:txBody>
      </p:sp>
      <p:sp>
        <p:nvSpPr>
          <p:cNvPr id="1074" name="Google Shape;1074;p93"/>
          <p:cNvSpPr/>
          <p:nvPr/>
        </p:nvSpPr>
        <p:spPr>
          <a:xfrm>
            <a:off x="1696200" y="4197700"/>
            <a:ext cx="5751600" cy="591600"/>
          </a:xfrm>
          <a:prstGeom prst="roundRect">
            <a:avLst>
              <a:gd fmla="val 0" name="adj"/>
            </a:avLst>
          </a:prstGeom>
          <a:solidFill>
            <a:srgbClr val="7070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Ubuntu"/>
                <a:ea typeface="Ubuntu"/>
                <a:cs typeface="Ubuntu"/>
                <a:sym typeface="Ubuntu"/>
              </a:rPr>
              <a:t>Workload</a:t>
            </a:r>
            <a:endParaRPr b="1" sz="1200">
              <a:solidFill>
                <a:schemeClr val="lt1"/>
              </a:solidFill>
              <a:latin typeface="Ubuntu"/>
              <a:ea typeface="Ubuntu"/>
              <a:cs typeface="Ubuntu"/>
              <a:sym typeface="Ubuntu"/>
            </a:endParaRPr>
          </a:p>
        </p:txBody>
      </p:sp>
      <p:sp>
        <p:nvSpPr>
          <p:cNvPr id="1075" name="Google Shape;1075;p93"/>
          <p:cNvSpPr/>
          <p:nvPr/>
        </p:nvSpPr>
        <p:spPr>
          <a:xfrm>
            <a:off x="1696225" y="941952"/>
            <a:ext cx="2569200" cy="23547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Ubuntu"/>
                <a:ea typeface="Ubuntu"/>
                <a:cs typeface="Ubuntu"/>
                <a:sym typeface="Ubuntu"/>
              </a:rPr>
              <a:t>Models &amp; applications</a:t>
            </a:r>
            <a:endParaRPr b="1">
              <a:latin typeface="Ubuntu"/>
              <a:ea typeface="Ubuntu"/>
              <a:cs typeface="Ubuntu"/>
              <a:sym typeface="Ubuntu"/>
            </a:endParaRPr>
          </a:p>
          <a:p>
            <a:pPr indent="0" lvl="0" marL="0" rtl="0" algn="ctr">
              <a:spcBef>
                <a:spcPts val="0"/>
              </a:spcBef>
              <a:spcAft>
                <a:spcPts val="0"/>
              </a:spcAft>
              <a:buNone/>
            </a:pPr>
            <a:r>
              <a:t/>
            </a:r>
            <a:endParaRPr>
              <a:latin typeface="Ubuntu Light"/>
              <a:ea typeface="Ubuntu Light"/>
              <a:cs typeface="Ubuntu Light"/>
              <a:sym typeface="Ubuntu Light"/>
            </a:endParaRPr>
          </a:p>
          <a:p>
            <a:pPr indent="0" lvl="0" marL="0" rtl="0" algn="ctr">
              <a:spcBef>
                <a:spcPts val="0"/>
              </a:spcBef>
              <a:spcAft>
                <a:spcPts val="0"/>
              </a:spcAft>
              <a:buNone/>
            </a:pPr>
            <a:r>
              <a:rPr lang="en">
                <a:latin typeface="Ubuntu Light"/>
                <a:ea typeface="Ubuntu Light"/>
                <a:cs typeface="Ubuntu Light"/>
                <a:sym typeface="Ubuntu Light"/>
              </a:rPr>
              <a:t>accelerated innovation</a:t>
            </a:r>
            <a:endParaRPr>
              <a:latin typeface="Ubuntu Light"/>
              <a:ea typeface="Ubuntu Light"/>
              <a:cs typeface="Ubuntu Light"/>
              <a:sym typeface="Ubuntu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4"/>
                                        </p:tgtEl>
                                        <p:attrNameLst>
                                          <p:attrName>style.visibility</p:attrName>
                                        </p:attrNameLst>
                                      </p:cBhvr>
                                      <p:to>
                                        <p:strVal val="visible"/>
                                      </p:to>
                                    </p:set>
                                    <p:animEffect filter="fade" transition="in">
                                      <p:cBhvr>
                                        <p:cTn dur="1000"/>
                                        <p:tgtEl>
                                          <p:spTgt spid="10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9"/>
                                        </p:tgtEl>
                                        <p:attrNameLst>
                                          <p:attrName>style.visibility</p:attrName>
                                        </p:attrNameLst>
                                      </p:cBhvr>
                                      <p:to>
                                        <p:strVal val="visible"/>
                                      </p:to>
                                    </p:set>
                                    <p:animEffect filter="fade" transition="in">
                                      <p:cBhvr>
                                        <p:cTn dur="1000"/>
                                        <p:tgtEl>
                                          <p:spTgt spid="10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2"/>
                                        </p:tgtEl>
                                        <p:attrNameLst>
                                          <p:attrName>style.visibility</p:attrName>
                                        </p:attrNameLst>
                                      </p:cBhvr>
                                      <p:to>
                                        <p:strVal val="visible"/>
                                      </p:to>
                                    </p:set>
                                    <p:animEffect filter="fade" transition="in">
                                      <p:cBhvr>
                                        <p:cTn dur="1000"/>
                                        <p:tgtEl>
                                          <p:spTgt spid="1072"/>
                                        </p:tgtEl>
                                      </p:cBhvr>
                                    </p:animEffect>
                                  </p:childTnLst>
                                </p:cTn>
                              </p:par>
                              <p:par>
                                <p:cTn fill="hold" nodeType="withEffect" presetClass="exit" presetID="10" presetSubtype="0">
                                  <p:stCondLst>
                                    <p:cond delay="0"/>
                                  </p:stCondLst>
                                  <p:childTnLst>
                                    <p:animEffect filter="fade" transition="out">
                                      <p:cBhvr>
                                        <p:cTn dur="1000"/>
                                        <p:tgtEl>
                                          <p:spTgt spid="1073"/>
                                        </p:tgtEl>
                                      </p:cBhvr>
                                    </p:animEffect>
                                    <p:set>
                                      <p:cBhvr>
                                        <p:cTn dur="1" fill="hold">
                                          <p:stCondLst>
                                            <p:cond delay="1000"/>
                                          </p:stCondLst>
                                        </p:cTn>
                                        <p:tgtEl>
                                          <p:spTgt spid="10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5"/>
                                        </p:tgtEl>
                                        <p:attrNameLst>
                                          <p:attrName>style.visibility</p:attrName>
                                        </p:attrNameLst>
                                      </p:cBhvr>
                                      <p:to>
                                        <p:strVal val="visible"/>
                                      </p:to>
                                    </p:set>
                                    <p:animEffect filter="fade" transition="in">
                                      <p:cBhvr>
                                        <p:cTn dur="1000"/>
                                        <p:tgtEl>
                                          <p:spTgt spid="10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94"/>
          <p:cNvSpPr/>
          <p:nvPr/>
        </p:nvSpPr>
        <p:spPr>
          <a:xfrm>
            <a:off x="3024742" y="1421781"/>
            <a:ext cx="3057900" cy="3057900"/>
          </a:xfrm>
          <a:prstGeom prst="ellipse">
            <a:avLst/>
          </a:prstGeom>
          <a:noFill/>
          <a:ln cap="flat" cmpd="sng" w="1143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1" name="Google Shape;1081;p94"/>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82" name="Google Shape;1082;p94"/>
          <p:cNvSpPr/>
          <p:nvPr/>
        </p:nvSpPr>
        <p:spPr>
          <a:xfrm>
            <a:off x="4156115" y="1061775"/>
            <a:ext cx="795000" cy="795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1083" name="Google Shape;1083;p94"/>
          <p:cNvSpPr/>
          <p:nvPr/>
        </p:nvSpPr>
        <p:spPr>
          <a:xfrm>
            <a:off x="5618464" y="2174249"/>
            <a:ext cx="795000" cy="795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1084" name="Google Shape;1084;p94"/>
          <p:cNvSpPr/>
          <p:nvPr/>
        </p:nvSpPr>
        <p:spPr>
          <a:xfrm>
            <a:off x="5181927" y="3736539"/>
            <a:ext cx="795000" cy="795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1085" name="Google Shape;1085;p94"/>
          <p:cNvSpPr/>
          <p:nvPr/>
        </p:nvSpPr>
        <p:spPr>
          <a:xfrm>
            <a:off x="3167156" y="3736539"/>
            <a:ext cx="795000" cy="795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1086" name="Google Shape;1086;p94"/>
          <p:cNvSpPr/>
          <p:nvPr/>
        </p:nvSpPr>
        <p:spPr>
          <a:xfrm>
            <a:off x="2693775" y="2174249"/>
            <a:ext cx="795000" cy="795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1087" name="Google Shape;1087;p94"/>
          <p:cNvSpPr/>
          <p:nvPr/>
        </p:nvSpPr>
        <p:spPr>
          <a:xfrm>
            <a:off x="6530775" y="2195500"/>
            <a:ext cx="2129700" cy="6783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Ubuntu Light"/>
                <a:ea typeface="Ubuntu Light"/>
                <a:cs typeface="Ubuntu Light"/>
                <a:sym typeface="Ubuntu Light"/>
              </a:rPr>
              <a:t>Hybrid and multicloud approach</a:t>
            </a:r>
            <a:endParaRPr sz="1200">
              <a:latin typeface="Ubuntu Light"/>
              <a:ea typeface="Ubuntu Light"/>
              <a:cs typeface="Ubuntu Light"/>
              <a:sym typeface="Ubuntu Light"/>
            </a:endParaRPr>
          </a:p>
        </p:txBody>
      </p:sp>
      <p:sp>
        <p:nvSpPr>
          <p:cNvPr id="1088" name="Google Shape;1088;p94"/>
          <p:cNvSpPr/>
          <p:nvPr/>
        </p:nvSpPr>
        <p:spPr>
          <a:xfrm>
            <a:off x="3488775" y="221850"/>
            <a:ext cx="2129700" cy="6783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Ubuntu Light"/>
                <a:ea typeface="Ubuntu Light"/>
                <a:cs typeface="Ubuntu Light"/>
                <a:sym typeface="Ubuntu Light"/>
              </a:rPr>
              <a:t>Harmonious ecosystem</a:t>
            </a:r>
            <a:endParaRPr sz="1200">
              <a:latin typeface="Ubuntu Light"/>
              <a:ea typeface="Ubuntu Light"/>
              <a:cs typeface="Ubuntu Light"/>
              <a:sym typeface="Ubuntu Light"/>
            </a:endParaRPr>
          </a:p>
        </p:txBody>
      </p:sp>
      <p:sp>
        <p:nvSpPr>
          <p:cNvPr id="1089" name="Google Shape;1089;p94"/>
          <p:cNvSpPr/>
          <p:nvPr/>
        </p:nvSpPr>
        <p:spPr>
          <a:xfrm>
            <a:off x="6082650" y="3853250"/>
            <a:ext cx="2129700" cy="6783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Ubuntu Light"/>
                <a:ea typeface="Ubuntu Light"/>
                <a:cs typeface="Ubuntu Light"/>
                <a:sym typeface="Ubuntu Light"/>
              </a:rPr>
              <a:t>Cost Predictability</a:t>
            </a:r>
            <a:endParaRPr sz="1200">
              <a:latin typeface="Ubuntu Light"/>
              <a:ea typeface="Ubuntu Light"/>
              <a:cs typeface="Ubuntu Light"/>
              <a:sym typeface="Ubuntu Light"/>
            </a:endParaRPr>
          </a:p>
        </p:txBody>
      </p:sp>
      <p:sp>
        <p:nvSpPr>
          <p:cNvPr id="1090" name="Google Shape;1090;p94"/>
          <p:cNvSpPr/>
          <p:nvPr/>
        </p:nvSpPr>
        <p:spPr>
          <a:xfrm>
            <a:off x="942775" y="3853250"/>
            <a:ext cx="2129700" cy="6783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Ubuntu Light"/>
                <a:ea typeface="Ubuntu Light"/>
                <a:cs typeface="Ubuntu Light"/>
                <a:sym typeface="Ubuntu Light"/>
              </a:rPr>
              <a:t>Skill gap coverage</a:t>
            </a:r>
            <a:endParaRPr sz="1200">
              <a:latin typeface="Ubuntu Light"/>
              <a:ea typeface="Ubuntu Light"/>
              <a:cs typeface="Ubuntu Light"/>
              <a:sym typeface="Ubuntu Light"/>
            </a:endParaRPr>
          </a:p>
        </p:txBody>
      </p:sp>
      <p:sp>
        <p:nvSpPr>
          <p:cNvPr id="1091" name="Google Shape;1091;p94"/>
          <p:cNvSpPr/>
          <p:nvPr/>
        </p:nvSpPr>
        <p:spPr>
          <a:xfrm>
            <a:off x="446925" y="2195500"/>
            <a:ext cx="2129700" cy="6783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Ubuntu Light"/>
                <a:ea typeface="Ubuntu Light"/>
                <a:cs typeface="Ubuntu Light"/>
                <a:sym typeface="Ubuntu Light"/>
              </a:rPr>
              <a:t>Accelerated time to market</a:t>
            </a:r>
            <a:endParaRPr sz="1200">
              <a:latin typeface="Ubuntu Light"/>
              <a:ea typeface="Ubuntu Light"/>
              <a:cs typeface="Ubuntu Light"/>
              <a:sym typeface="Ubuntu Light"/>
            </a:endParaRPr>
          </a:p>
        </p:txBody>
      </p:sp>
      <p:sp>
        <p:nvSpPr>
          <p:cNvPr id="1092" name="Google Shape;1092;p94"/>
          <p:cNvSpPr txBox="1"/>
          <p:nvPr>
            <p:ph type="title"/>
          </p:nvPr>
        </p:nvSpPr>
        <p:spPr>
          <a:xfrm>
            <a:off x="942775" y="265563"/>
            <a:ext cx="5618700" cy="50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MS </a:t>
            </a:r>
            <a:r>
              <a:rPr lang="en"/>
              <a:t>Benefits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95"/>
          <p:cNvSpPr/>
          <p:nvPr/>
        </p:nvSpPr>
        <p:spPr>
          <a:xfrm>
            <a:off x="151075" y="4570100"/>
            <a:ext cx="8820000" cy="54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8" name="Google Shape;1098;p95"/>
          <p:cNvSpPr txBox="1"/>
          <p:nvPr>
            <p:ph type="title"/>
          </p:nvPr>
        </p:nvSpPr>
        <p:spPr>
          <a:xfrm>
            <a:off x="942775" y="265563"/>
            <a:ext cx="5618700" cy="50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right MSP</a:t>
            </a:r>
            <a:endParaRPr/>
          </a:p>
        </p:txBody>
      </p:sp>
      <p:sp>
        <p:nvSpPr>
          <p:cNvPr id="1099" name="Google Shape;1099;p95"/>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0" name="Google Shape;1100;p95"/>
          <p:cNvSpPr/>
          <p:nvPr/>
        </p:nvSpPr>
        <p:spPr>
          <a:xfrm>
            <a:off x="1023450" y="992850"/>
            <a:ext cx="2044500" cy="740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Ubuntu"/>
                <a:ea typeface="Ubuntu"/>
                <a:cs typeface="Ubuntu"/>
                <a:sym typeface="Ubuntu"/>
              </a:rPr>
              <a:t>Essentials</a:t>
            </a:r>
            <a:endParaRPr b="1">
              <a:solidFill>
                <a:schemeClr val="lt1"/>
              </a:solidFill>
              <a:latin typeface="Ubuntu"/>
              <a:ea typeface="Ubuntu"/>
              <a:cs typeface="Ubuntu"/>
              <a:sym typeface="Ubuntu"/>
            </a:endParaRPr>
          </a:p>
        </p:txBody>
      </p:sp>
      <p:sp>
        <p:nvSpPr>
          <p:cNvPr id="1101" name="Google Shape;1101;p95"/>
          <p:cNvSpPr/>
          <p:nvPr/>
        </p:nvSpPr>
        <p:spPr>
          <a:xfrm>
            <a:off x="3549750" y="992850"/>
            <a:ext cx="2044500" cy="740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Ubuntu"/>
                <a:ea typeface="Ubuntu"/>
                <a:cs typeface="Ubuntu"/>
                <a:sym typeface="Ubuntu"/>
              </a:rPr>
              <a:t>Processes</a:t>
            </a:r>
            <a:endParaRPr b="1">
              <a:solidFill>
                <a:schemeClr val="lt1"/>
              </a:solidFill>
              <a:latin typeface="Ubuntu"/>
              <a:ea typeface="Ubuntu"/>
              <a:cs typeface="Ubuntu"/>
              <a:sym typeface="Ubuntu"/>
            </a:endParaRPr>
          </a:p>
        </p:txBody>
      </p:sp>
      <p:sp>
        <p:nvSpPr>
          <p:cNvPr id="1102" name="Google Shape;1102;p95"/>
          <p:cNvSpPr/>
          <p:nvPr/>
        </p:nvSpPr>
        <p:spPr>
          <a:xfrm>
            <a:off x="6076050" y="992850"/>
            <a:ext cx="2044500" cy="740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Ubuntu"/>
                <a:ea typeface="Ubuntu"/>
                <a:cs typeface="Ubuntu"/>
                <a:sym typeface="Ubuntu"/>
              </a:rPr>
              <a:t>Commercial</a:t>
            </a:r>
            <a:r>
              <a:rPr b="1" lang="en">
                <a:solidFill>
                  <a:schemeClr val="lt1"/>
                </a:solidFill>
                <a:latin typeface="Ubuntu"/>
                <a:ea typeface="Ubuntu"/>
                <a:cs typeface="Ubuntu"/>
                <a:sym typeface="Ubuntu"/>
              </a:rPr>
              <a:t> viability</a:t>
            </a:r>
            <a:endParaRPr b="1">
              <a:solidFill>
                <a:schemeClr val="lt1"/>
              </a:solidFill>
              <a:latin typeface="Ubuntu"/>
              <a:ea typeface="Ubuntu"/>
              <a:cs typeface="Ubuntu"/>
              <a:sym typeface="Ubuntu"/>
            </a:endParaRPr>
          </a:p>
        </p:txBody>
      </p:sp>
      <p:sp>
        <p:nvSpPr>
          <p:cNvPr id="1103" name="Google Shape;1103;p95"/>
          <p:cNvSpPr/>
          <p:nvPr/>
        </p:nvSpPr>
        <p:spPr>
          <a:xfrm>
            <a:off x="1023450" y="1966500"/>
            <a:ext cx="2044500" cy="74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Experience</a:t>
            </a:r>
            <a:endParaRPr>
              <a:latin typeface="Ubuntu Light"/>
              <a:ea typeface="Ubuntu Light"/>
              <a:cs typeface="Ubuntu Light"/>
              <a:sym typeface="Ubuntu Light"/>
            </a:endParaRPr>
          </a:p>
        </p:txBody>
      </p:sp>
      <p:sp>
        <p:nvSpPr>
          <p:cNvPr id="1104" name="Google Shape;1104;p95"/>
          <p:cNvSpPr/>
          <p:nvPr/>
        </p:nvSpPr>
        <p:spPr>
          <a:xfrm>
            <a:off x="3549750" y="1966500"/>
            <a:ext cx="2044500" cy="74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Product coverage</a:t>
            </a:r>
            <a:endParaRPr>
              <a:latin typeface="Ubuntu Light"/>
              <a:ea typeface="Ubuntu Light"/>
              <a:cs typeface="Ubuntu Light"/>
              <a:sym typeface="Ubuntu Light"/>
            </a:endParaRPr>
          </a:p>
        </p:txBody>
      </p:sp>
      <p:sp>
        <p:nvSpPr>
          <p:cNvPr id="1105" name="Google Shape;1105;p95"/>
          <p:cNvSpPr/>
          <p:nvPr/>
        </p:nvSpPr>
        <p:spPr>
          <a:xfrm>
            <a:off x="6076050" y="1966500"/>
            <a:ext cx="2044500" cy="74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Intuitive pricing</a:t>
            </a:r>
            <a:endParaRPr>
              <a:latin typeface="Ubuntu Light"/>
              <a:ea typeface="Ubuntu Light"/>
              <a:cs typeface="Ubuntu Light"/>
              <a:sym typeface="Ubuntu Light"/>
            </a:endParaRPr>
          </a:p>
        </p:txBody>
      </p:sp>
      <p:sp>
        <p:nvSpPr>
          <p:cNvPr id="1106" name="Google Shape;1106;p95"/>
          <p:cNvSpPr/>
          <p:nvPr/>
        </p:nvSpPr>
        <p:spPr>
          <a:xfrm>
            <a:off x="1023450" y="2940150"/>
            <a:ext cx="2044500" cy="74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Resources</a:t>
            </a:r>
            <a:endParaRPr>
              <a:latin typeface="Ubuntu Light"/>
              <a:ea typeface="Ubuntu Light"/>
              <a:cs typeface="Ubuntu Light"/>
              <a:sym typeface="Ubuntu Light"/>
            </a:endParaRPr>
          </a:p>
        </p:txBody>
      </p:sp>
      <p:sp>
        <p:nvSpPr>
          <p:cNvPr id="1107" name="Google Shape;1107;p95"/>
          <p:cNvSpPr/>
          <p:nvPr/>
        </p:nvSpPr>
        <p:spPr>
          <a:xfrm>
            <a:off x="3549750" y="2940150"/>
            <a:ext cx="2044500" cy="74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Proactivity</a:t>
            </a:r>
            <a:endParaRPr>
              <a:latin typeface="Ubuntu Light"/>
              <a:ea typeface="Ubuntu Light"/>
              <a:cs typeface="Ubuntu Light"/>
              <a:sym typeface="Ubuntu Light"/>
            </a:endParaRPr>
          </a:p>
        </p:txBody>
      </p:sp>
      <p:sp>
        <p:nvSpPr>
          <p:cNvPr id="1108" name="Google Shape;1108;p95"/>
          <p:cNvSpPr/>
          <p:nvPr/>
        </p:nvSpPr>
        <p:spPr>
          <a:xfrm>
            <a:off x="6076050" y="2940150"/>
            <a:ext cx="2044500" cy="74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Post-handover options</a:t>
            </a:r>
            <a:endParaRPr>
              <a:latin typeface="Ubuntu Light"/>
              <a:ea typeface="Ubuntu Light"/>
              <a:cs typeface="Ubuntu Light"/>
              <a:sym typeface="Ubuntu Light"/>
            </a:endParaRPr>
          </a:p>
        </p:txBody>
      </p:sp>
      <p:sp>
        <p:nvSpPr>
          <p:cNvPr id="1109" name="Google Shape;1109;p95"/>
          <p:cNvSpPr/>
          <p:nvPr/>
        </p:nvSpPr>
        <p:spPr>
          <a:xfrm>
            <a:off x="1023450" y="3880400"/>
            <a:ext cx="2044500" cy="74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Efficiency</a:t>
            </a:r>
            <a:endParaRPr>
              <a:latin typeface="Ubuntu Light"/>
              <a:ea typeface="Ubuntu Light"/>
              <a:cs typeface="Ubuntu Light"/>
              <a:sym typeface="Ubuntu Light"/>
            </a:endParaRPr>
          </a:p>
        </p:txBody>
      </p:sp>
      <p:sp>
        <p:nvSpPr>
          <p:cNvPr id="1110" name="Google Shape;1110;p95"/>
          <p:cNvSpPr/>
          <p:nvPr/>
        </p:nvSpPr>
        <p:spPr>
          <a:xfrm>
            <a:off x="3549750" y="3880400"/>
            <a:ext cx="2044500" cy="74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Transparency</a:t>
            </a:r>
            <a:endParaRPr>
              <a:latin typeface="Ubuntu Light"/>
              <a:ea typeface="Ubuntu Light"/>
              <a:cs typeface="Ubuntu Light"/>
              <a:sym typeface="Ubuntu Light"/>
            </a:endParaRPr>
          </a:p>
        </p:txBody>
      </p:sp>
      <p:sp>
        <p:nvSpPr>
          <p:cNvPr id="1111" name="Google Shape;1111;p95"/>
          <p:cNvSpPr/>
          <p:nvPr/>
        </p:nvSpPr>
        <p:spPr>
          <a:xfrm>
            <a:off x="6076050" y="3880400"/>
            <a:ext cx="2044500" cy="74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No lock-in</a:t>
            </a:r>
            <a:endParaRPr>
              <a:latin typeface="Ubuntu Light"/>
              <a:ea typeface="Ubuntu Light"/>
              <a:cs typeface="Ubuntu Light"/>
              <a:sym typeface="Ubuntu Light"/>
            </a:endParaRPr>
          </a:p>
        </p:txBody>
      </p:sp>
      <p:cxnSp>
        <p:nvCxnSpPr>
          <p:cNvPr id="1112" name="Google Shape;1112;p95"/>
          <p:cNvCxnSpPr>
            <a:stCxn id="1100" idx="2"/>
            <a:endCxn id="1103" idx="0"/>
          </p:cNvCxnSpPr>
          <p:nvPr/>
        </p:nvCxnSpPr>
        <p:spPr>
          <a:xfrm flipH="1" rot="-5400000">
            <a:off x="1929450" y="1849800"/>
            <a:ext cx="233100" cy="600"/>
          </a:xfrm>
          <a:prstGeom prst="bentConnector3">
            <a:avLst>
              <a:gd fmla="val 49968" name="adj1"/>
            </a:avLst>
          </a:prstGeom>
          <a:noFill/>
          <a:ln cap="flat" cmpd="sng" w="9525">
            <a:solidFill>
              <a:schemeClr val="dk2"/>
            </a:solidFill>
            <a:prstDash val="solid"/>
            <a:round/>
            <a:headEnd len="med" w="med" type="none"/>
            <a:tailEnd len="med" w="med" type="none"/>
          </a:ln>
        </p:spPr>
      </p:cxnSp>
      <p:cxnSp>
        <p:nvCxnSpPr>
          <p:cNvPr id="1113" name="Google Shape;1113;p95"/>
          <p:cNvCxnSpPr>
            <a:stCxn id="1103" idx="2"/>
            <a:endCxn id="1106" idx="0"/>
          </p:cNvCxnSpPr>
          <p:nvPr/>
        </p:nvCxnSpPr>
        <p:spPr>
          <a:xfrm flipH="1" rot="-5400000">
            <a:off x="1929450" y="2823450"/>
            <a:ext cx="233100" cy="600"/>
          </a:xfrm>
          <a:prstGeom prst="bentConnector3">
            <a:avLst>
              <a:gd fmla="val 49968" name="adj1"/>
            </a:avLst>
          </a:prstGeom>
          <a:noFill/>
          <a:ln cap="flat" cmpd="sng" w="9525">
            <a:solidFill>
              <a:schemeClr val="dk2"/>
            </a:solidFill>
            <a:prstDash val="solid"/>
            <a:round/>
            <a:headEnd len="med" w="med" type="none"/>
            <a:tailEnd len="med" w="med" type="none"/>
          </a:ln>
        </p:spPr>
      </p:cxnSp>
      <p:cxnSp>
        <p:nvCxnSpPr>
          <p:cNvPr id="1114" name="Google Shape;1114;p95"/>
          <p:cNvCxnSpPr>
            <a:stCxn id="1106" idx="2"/>
            <a:endCxn id="1109" idx="0"/>
          </p:cNvCxnSpPr>
          <p:nvPr/>
        </p:nvCxnSpPr>
        <p:spPr>
          <a:xfrm flipH="1" rot="-5400000">
            <a:off x="1946250" y="3780300"/>
            <a:ext cx="199500" cy="600"/>
          </a:xfrm>
          <a:prstGeom prst="bentConnector3">
            <a:avLst>
              <a:gd fmla="val 50013" name="adj1"/>
            </a:avLst>
          </a:prstGeom>
          <a:noFill/>
          <a:ln cap="flat" cmpd="sng" w="9525">
            <a:solidFill>
              <a:schemeClr val="dk2"/>
            </a:solidFill>
            <a:prstDash val="solid"/>
            <a:round/>
            <a:headEnd len="med" w="med" type="none"/>
            <a:tailEnd len="med" w="med" type="none"/>
          </a:ln>
        </p:spPr>
      </p:cxnSp>
      <p:cxnSp>
        <p:nvCxnSpPr>
          <p:cNvPr id="1115" name="Google Shape;1115;p95"/>
          <p:cNvCxnSpPr>
            <a:stCxn id="1101" idx="2"/>
            <a:endCxn id="1104" idx="0"/>
          </p:cNvCxnSpPr>
          <p:nvPr/>
        </p:nvCxnSpPr>
        <p:spPr>
          <a:xfrm flipH="1" rot="-5400000">
            <a:off x="4455750" y="1849800"/>
            <a:ext cx="233100" cy="600"/>
          </a:xfrm>
          <a:prstGeom prst="bentConnector3">
            <a:avLst>
              <a:gd fmla="val 49968" name="adj1"/>
            </a:avLst>
          </a:prstGeom>
          <a:noFill/>
          <a:ln cap="flat" cmpd="sng" w="9525">
            <a:solidFill>
              <a:schemeClr val="dk2"/>
            </a:solidFill>
            <a:prstDash val="solid"/>
            <a:round/>
            <a:headEnd len="med" w="med" type="none"/>
            <a:tailEnd len="med" w="med" type="none"/>
          </a:ln>
        </p:spPr>
      </p:cxnSp>
      <p:cxnSp>
        <p:nvCxnSpPr>
          <p:cNvPr id="1116" name="Google Shape;1116;p95"/>
          <p:cNvCxnSpPr>
            <a:stCxn id="1104" idx="2"/>
            <a:endCxn id="1107" idx="0"/>
          </p:cNvCxnSpPr>
          <p:nvPr/>
        </p:nvCxnSpPr>
        <p:spPr>
          <a:xfrm flipH="1" rot="-5400000">
            <a:off x="4455750" y="2823450"/>
            <a:ext cx="233100" cy="600"/>
          </a:xfrm>
          <a:prstGeom prst="bentConnector3">
            <a:avLst>
              <a:gd fmla="val 49968" name="adj1"/>
            </a:avLst>
          </a:prstGeom>
          <a:noFill/>
          <a:ln cap="flat" cmpd="sng" w="9525">
            <a:solidFill>
              <a:schemeClr val="dk2"/>
            </a:solidFill>
            <a:prstDash val="solid"/>
            <a:round/>
            <a:headEnd len="med" w="med" type="none"/>
            <a:tailEnd len="med" w="med" type="none"/>
          </a:ln>
        </p:spPr>
      </p:cxnSp>
      <p:cxnSp>
        <p:nvCxnSpPr>
          <p:cNvPr id="1117" name="Google Shape;1117;p95"/>
          <p:cNvCxnSpPr>
            <a:stCxn id="1107" idx="2"/>
            <a:endCxn id="1110" idx="0"/>
          </p:cNvCxnSpPr>
          <p:nvPr/>
        </p:nvCxnSpPr>
        <p:spPr>
          <a:xfrm flipH="1" rot="-5400000">
            <a:off x="4472550" y="3780300"/>
            <a:ext cx="199500" cy="600"/>
          </a:xfrm>
          <a:prstGeom prst="bentConnector3">
            <a:avLst>
              <a:gd fmla="val 50013" name="adj1"/>
            </a:avLst>
          </a:prstGeom>
          <a:noFill/>
          <a:ln cap="flat" cmpd="sng" w="9525">
            <a:solidFill>
              <a:schemeClr val="dk2"/>
            </a:solidFill>
            <a:prstDash val="solid"/>
            <a:round/>
            <a:headEnd len="med" w="med" type="none"/>
            <a:tailEnd len="med" w="med" type="none"/>
          </a:ln>
        </p:spPr>
      </p:cxnSp>
      <p:cxnSp>
        <p:nvCxnSpPr>
          <p:cNvPr id="1118" name="Google Shape;1118;p95"/>
          <p:cNvCxnSpPr>
            <a:stCxn id="1102" idx="2"/>
            <a:endCxn id="1105" idx="0"/>
          </p:cNvCxnSpPr>
          <p:nvPr/>
        </p:nvCxnSpPr>
        <p:spPr>
          <a:xfrm flipH="1" rot="-5400000">
            <a:off x="6982050" y="1849800"/>
            <a:ext cx="233100" cy="600"/>
          </a:xfrm>
          <a:prstGeom prst="bentConnector3">
            <a:avLst>
              <a:gd fmla="val 49968" name="adj1"/>
            </a:avLst>
          </a:prstGeom>
          <a:noFill/>
          <a:ln cap="flat" cmpd="sng" w="9525">
            <a:solidFill>
              <a:schemeClr val="dk2"/>
            </a:solidFill>
            <a:prstDash val="solid"/>
            <a:round/>
            <a:headEnd len="med" w="med" type="none"/>
            <a:tailEnd len="med" w="med" type="none"/>
          </a:ln>
        </p:spPr>
      </p:cxnSp>
      <p:cxnSp>
        <p:nvCxnSpPr>
          <p:cNvPr id="1119" name="Google Shape;1119;p95"/>
          <p:cNvCxnSpPr>
            <a:stCxn id="1105" idx="2"/>
            <a:endCxn id="1108" idx="0"/>
          </p:cNvCxnSpPr>
          <p:nvPr/>
        </p:nvCxnSpPr>
        <p:spPr>
          <a:xfrm flipH="1" rot="-5400000">
            <a:off x="6982050" y="2823450"/>
            <a:ext cx="233100" cy="600"/>
          </a:xfrm>
          <a:prstGeom prst="bentConnector3">
            <a:avLst>
              <a:gd fmla="val 49968" name="adj1"/>
            </a:avLst>
          </a:prstGeom>
          <a:noFill/>
          <a:ln cap="flat" cmpd="sng" w="9525">
            <a:solidFill>
              <a:schemeClr val="dk2"/>
            </a:solidFill>
            <a:prstDash val="solid"/>
            <a:round/>
            <a:headEnd len="med" w="med" type="none"/>
            <a:tailEnd len="med" w="med" type="none"/>
          </a:ln>
        </p:spPr>
      </p:cxnSp>
      <p:cxnSp>
        <p:nvCxnSpPr>
          <p:cNvPr id="1120" name="Google Shape;1120;p95"/>
          <p:cNvCxnSpPr>
            <a:endCxn id="1111" idx="0"/>
          </p:cNvCxnSpPr>
          <p:nvPr/>
        </p:nvCxnSpPr>
        <p:spPr>
          <a:xfrm flipH="1" rot="-5400000">
            <a:off x="6998250" y="3780350"/>
            <a:ext cx="199500" cy="6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96"/>
          <p:cNvSpPr txBox="1"/>
          <p:nvPr>
            <p:ph type="title"/>
          </p:nvPr>
        </p:nvSpPr>
        <p:spPr>
          <a:xfrm>
            <a:off x="942775" y="265563"/>
            <a:ext cx="5618700" cy="50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When to choose which?</a:t>
            </a:r>
            <a:endParaRPr/>
          </a:p>
        </p:txBody>
      </p:sp>
      <p:sp>
        <p:nvSpPr>
          <p:cNvPr id="1126" name="Google Shape;1126;p96"/>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27" name="Google Shape;1127;p96"/>
          <p:cNvSpPr/>
          <p:nvPr/>
        </p:nvSpPr>
        <p:spPr>
          <a:xfrm>
            <a:off x="1605175" y="1226000"/>
            <a:ext cx="2018100" cy="80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Ubuntu"/>
                <a:ea typeface="Ubuntu"/>
                <a:cs typeface="Ubuntu"/>
                <a:sym typeface="Ubuntu"/>
              </a:rPr>
              <a:t>MSP</a:t>
            </a:r>
            <a:endParaRPr b="1">
              <a:solidFill>
                <a:schemeClr val="lt1"/>
              </a:solidFill>
              <a:latin typeface="Ubuntu"/>
              <a:ea typeface="Ubuntu"/>
              <a:cs typeface="Ubuntu"/>
              <a:sym typeface="Ubuntu"/>
            </a:endParaRPr>
          </a:p>
        </p:txBody>
      </p:sp>
      <p:sp>
        <p:nvSpPr>
          <p:cNvPr id="1128" name="Google Shape;1128;p96"/>
          <p:cNvSpPr/>
          <p:nvPr/>
        </p:nvSpPr>
        <p:spPr>
          <a:xfrm>
            <a:off x="5520725" y="1226000"/>
            <a:ext cx="2018100" cy="80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Ubuntu"/>
                <a:ea typeface="Ubuntu"/>
                <a:cs typeface="Ubuntu"/>
                <a:sym typeface="Ubuntu"/>
              </a:rPr>
              <a:t>Self-management</a:t>
            </a:r>
            <a:endParaRPr b="1">
              <a:solidFill>
                <a:schemeClr val="lt1"/>
              </a:solidFill>
              <a:latin typeface="Ubuntu"/>
              <a:ea typeface="Ubuntu"/>
              <a:cs typeface="Ubuntu"/>
              <a:sym typeface="Ubuntu"/>
            </a:endParaRPr>
          </a:p>
        </p:txBody>
      </p:sp>
      <p:sp>
        <p:nvSpPr>
          <p:cNvPr id="1129" name="Google Shape;1129;p96"/>
          <p:cNvSpPr/>
          <p:nvPr/>
        </p:nvSpPr>
        <p:spPr>
          <a:xfrm>
            <a:off x="2001175" y="2197325"/>
            <a:ext cx="1622100" cy="55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Speed</a:t>
            </a:r>
            <a:endParaRPr>
              <a:latin typeface="Ubuntu Light"/>
              <a:ea typeface="Ubuntu Light"/>
              <a:cs typeface="Ubuntu Light"/>
              <a:sym typeface="Ubuntu Light"/>
            </a:endParaRPr>
          </a:p>
        </p:txBody>
      </p:sp>
      <p:sp>
        <p:nvSpPr>
          <p:cNvPr id="1130" name="Google Shape;1130;p96"/>
          <p:cNvSpPr/>
          <p:nvPr/>
        </p:nvSpPr>
        <p:spPr>
          <a:xfrm>
            <a:off x="2001175" y="2923475"/>
            <a:ext cx="1622100" cy="55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Innovation</a:t>
            </a:r>
            <a:endParaRPr>
              <a:latin typeface="Ubuntu Light"/>
              <a:ea typeface="Ubuntu Light"/>
              <a:cs typeface="Ubuntu Light"/>
              <a:sym typeface="Ubuntu Light"/>
            </a:endParaRPr>
          </a:p>
        </p:txBody>
      </p:sp>
      <p:sp>
        <p:nvSpPr>
          <p:cNvPr id="1131" name="Google Shape;1131;p96"/>
          <p:cNvSpPr/>
          <p:nvPr/>
        </p:nvSpPr>
        <p:spPr>
          <a:xfrm>
            <a:off x="2001175" y="3649625"/>
            <a:ext cx="1622100" cy="55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Growth</a:t>
            </a:r>
            <a:endParaRPr>
              <a:latin typeface="Ubuntu Light"/>
              <a:ea typeface="Ubuntu Light"/>
              <a:cs typeface="Ubuntu Light"/>
              <a:sym typeface="Ubuntu Light"/>
            </a:endParaRPr>
          </a:p>
        </p:txBody>
      </p:sp>
      <p:sp>
        <p:nvSpPr>
          <p:cNvPr id="1132" name="Google Shape;1132;p96"/>
          <p:cNvSpPr/>
          <p:nvPr/>
        </p:nvSpPr>
        <p:spPr>
          <a:xfrm>
            <a:off x="5553075" y="2197325"/>
            <a:ext cx="1622100" cy="55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Confidentiality</a:t>
            </a:r>
            <a:endParaRPr>
              <a:latin typeface="Ubuntu Light"/>
              <a:ea typeface="Ubuntu Light"/>
              <a:cs typeface="Ubuntu Light"/>
              <a:sym typeface="Ubuntu Light"/>
            </a:endParaRPr>
          </a:p>
        </p:txBody>
      </p:sp>
      <p:sp>
        <p:nvSpPr>
          <p:cNvPr id="1133" name="Google Shape;1133;p96"/>
          <p:cNvSpPr/>
          <p:nvPr/>
        </p:nvSpPr>
        <p:spPr>
          <a:xfrm>
            <a:off x="5553075" y="2923475"/>
            <a:ext cx="1622100" cy="55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In-house XP</a:t>
            </a:r>
            <a:endParaRPr>
              <a:latin typeface="Ubuntu Light"/>
              <a:ea typeface="Ubuntu Light"/>
              <a:cs typeface="Ubuntu Light"/>
              <a:sym typeface="Ubuntu Light"/>
            </a:endParaRPr>
          </a:p>
        </p:txBody>
      </p:sp>
      <p:sp>
        <p:nvSpPr>
          <p:cNvPr id="1134" name="Google Shape;1134;p96"/>
          <p:cNvSpPr/>
          <p:nvPr/>
        </p:nvSpPr>
        <p:spPr>
          <a:xfrm>
            <a:off x="5553075" y="3649625"/>
            <a:ext cx="1622100" cy="55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Tech-centricism</a:t>
            </a:r>
            <a:endParaRPr>
              <a:latin typeface="Ubuntu Light"/>
              <a:ea typeface="Ubuntu Light"/>
              <a:cs typeface="Ubuntu Light"/>
              <a:sym typeface="Ubuntu Light"/>
            </a:endParaRPr>
          </a:p>
        </p:txBody>
      </p:sp>
      <p:cxnSp>
        <p:nvCxnSpPr>
          <p:cNvPr id="1135" name="Google Shape;1135;p96"/>
          <p:cNvCxnSpPr>
            <a:stCxn id="1127" idx="1"/>
            <a:endCxn id="1129" idx="1"/>
          </p:cNvCxnSpPr>
          <p:nvPr/>
        </p:nvCxnSpPr>
        <p:spPr>
          <a:xfrm>
            <a:off x="1605175" y="1626800"/>
            <a:ext cx="396000" cy="848700"/>
          </a:xfrm>
          <a:prstGeom prst="bentConnector3">
            <a:avLst>
              <a:gd fmla="val -60133" name="adj1"/>
            </a:avLst>
          </a:prstGeom>
          <a:noFill/>
          <a:ln cap="flat" cmpd="sng" w="9525">
            <a:solidFill>
              <a:schemeClr val="dk2"/>
            </a:solidFill>
            <a:prstDash val="solid"/>
            <a:round/>
            <a:headEnd len="med" w="med" type="none"/>
            <a:tailEnd len="med" w="med" type="none"/>
          </a:ln>
        </p:spPr>
      </p:cxnSp>
      <p:cxnSp>
        <p:nvCxnSpPr>
          <p:cNvPr id="1136" name="Google Shape;1136;p96"/>
          <p:cNvCxnSpPr>
            <a:stCxn id="1127" idx="1"/>
            <a:endCxn id="1130" idx="1"/>
          </p:cNvCxnSpPr>
          <p:nvPr/>
        </p:nvCxnSpPr>
        <p:spPr>
          <a:xfrm>
            <a:off x="1605175" y="1626800"/>
            <a:ext cx="396000" cy="1575000"/>
          </a:xfrm>
          <a:prstGeom prst="bentConnector3">
            <a:avLst>
              <a:gd fmla="val -60133" name="adj1"/>
            </a:avLst>
          </a:prstGeom>
          <a:noFill/>
          <a:ln cap="flat" cmpd="sng" w="9525">
            <a:solidFill>
              <a:schemeClr val="dk2"/>
            </a:solidFill>
            <a:prstDash val="solid"/>
            <a:round/>
            <a:headEnd len="med" w="med" type="none"/>
            <a:tailEnd len="med" w="med" type="none"/>
          </a:ln>
        </p:spPr>
      </p:cxnSp>
      <p:cxnSp>
        <p:nvCxnSpPr>
          <p:cNvPr id="1137" name="Google Shape;1137;p96"/>
          <p:cNvCxnSpPr>
            <a:stCxn id="1127" idx="1"/>
            <a:endCxn id="1131" idx="1"/>
          </p:cNvCxnSpPr>
          <p:nvPr/>
        </p:nvCxnSpPr>
        <p:spPr>
          <a:xfrm>
            <a:off x="1605175" y="1626800"/>
            <a:ext cx="396000" cy="2301000"/>
          </a:xfrm>
          <a:prstGeom prst="bentConnector3">
            <a:avLst>
              <a:gd fmla="val -60133" name="adj1"/>
            </a:avLst>
          </a:prstGeom>
          <a:noFill/>
          <a:ln cap="flat" cmpd="sng" w="9525">
            <a:solidFill>
              <a:schemeClr val="dk2"/>
            </a:solidFill>
            <a:prstDash val="solid"/>
            <a:round/>
            <a:headEnd len="med" w="med" type="none"/>
            <a:tailEnd len="med" w="med" type="none"/>
          </a:ln>
        </p:spPr>
      </p:cxnSp>
      <p:cxnSp>
        <p:nvCxnSpPr>
          <p:cNvPr id="1138" name="Google Shape;1138;p96"/>
          <p:cNvCxnSpPr>
            <a:stCxn id="1128" idx="3"/>
            <a:endCxn id="1132" idx="3"/>
          </p:cNvCxnSpPr>
          <p:nvPr/>
        </p:nvCxnSpPr>
        <p:spPr>
          <a:xfrm flipH="1">
            <a:off x="7175225" y="1626800"/>
            <a:ext cx="363600" cy="848700"/>
          </a:xfrm>
          <a:prstGeom prst="bentConnector3">
            <a:avLst>
              <a:gd fmla="val -65491" name="adj1"/>
            </a:avLst>
          </a:prstGeom>
          <a:noFill/>
          <a:ln cap="flat" cmpd="sng" w="9525">
            <a:solidFill>
              <a:schemeClr val="dk2"/>
            </a:solidFill>
            <a:prstDash val="solid"/>
            <a:round/>
            <a:headEnd len="med" w="med" type="none"/>
            <a:tailEnd len="med" w="med" type="none"/>
          </a:ln>
        </p:spPr>
      </p:cxnSp>
      <p:cxnSp>
        <p:nvCxnSpPr>
          <p:cNvPr id="1139" name="Google Shape;1139;p96"/>
          <p:cNvCxnSpPr>
            <a:stCxn id="1128" idx="3"/>
            <a:endCxn id="1133" idx="3"/>
          </p:cNvCxnSpPr>
          <p:nvPr/>
        </p:nvCxnSpPr>
        <p:spPr>
          <a:xfrm flipH="1">
            <a:off x="7175225" y="1626800"/>
            <a:ext cx="363600" cy="1575000"/>
          </a:xfrm>
          <a:prstGeom prst="bentConnector3">
            <a:avLst>
              <a:gd fmla="val -65491" name="adj1"/>
            </a:avLst>
          </a:prstGeom>
          <a:noFill/>
          <a:ln cap="flat" cmpd="sng" w="9525">
            <a:solidFill>
              <a:schemeClr val="dk2"/>
            </a:solidFill>
            <a:prstDash val="solid"/>
            <a:round/>
            <a:headEnd len="med" w="med" type="none"/>
            <a:tailEnd len="med" w="med" type="none"/>
          </a:ln>
        </p:spPr>
      </p:cxnSp>
      <p:cxnSp>
        <p:nvCxnSpPr>
          <p:cNvPr id="1140" name="Google Shape;1140;p96"/>
          <p:cNvCxnSpPr>
            <a:stCxn id="1128" idx="3"/>
            <a:endCxn id="1134" idx="3"/>
          </p:cNvCxnSpPr>
          <p:nvPr/>
        </p:nvCxnSpPr>
        <p:spPr>
          <a:xfrm flipH="1">
            <a:off x="7175225" y="1626800"/>
            <a:ext cx="363600" cy="2301000"/>
          </a:xfrm>
          <a:prstGeom prst="bentConnector3">
            <a:avLst>
              <a:gd fmla="val -65491" name="adj1"/>
            </a:avLst>
          </a:prstGeom>
          <a:noFill/>
          <a:ln cap="flat" cmpd="sng" w="9525">
            <a:solidFill>
              <a:schemeClr val="dk2"/>
            </a:solidFill>
            <a:prstDash val="solid"/>
            <a:round/>
            <a:headEnd len="med" w="med" type="none"/>
            <a:tailEnd len="med" w="med" type="none"/>
          </a:ln>
        </p:spPr>
      </p:cxnSp>
      <p:cxnSp>
        <p:nvCxnSpPr>
          <p:cNvPr id="1141" name="Google Shape;1141;p96"/>
          <p:cNvCxnSpPr/>
          <p:nvPr/>
        </p:nvCxnSpPr>
        <p:spPr>
          <a:xfrm>
            <a:off x="4555050" y="1226000"/>
            <a:ext cx="0" cy="2980200"/>
          </a:xfrm>
          <a:prstGeom prst="straightConnector1">
            <a:avLst/>
          </a:prstGeom>
          <a:noFill/>
          <a:ln cap="flat" cmpd="sng" w="9525">
            <a:solidFill>
              <a:schemeClr val="dk2"/>
            </a:solidFill>
            <a:prstDash val="solid"/>
            <a:round/>
            <a:headEnd len="med" w="med" type="none"/>
            <a:tailEnd len="med" w="med" type="none"/>
          </a:ln>
        </p:spPr>
      </p:cxnSp>
      <p:sp>
        <p:nvSpPr>
          <p:cNvPr id="1142" name="Google Shape;1142;p96"/>
          <p:cNvSpPr/>
          <p:nvPr/>
        </p:nvSpPr>
        <p:spPr>
          <a:xfrm>
            <a:off x="151075" y="4570100"/>
            <a:ext cx="8820000" cy="54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97"/>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148" name="Google Shape;1148;p97"/>
          <p:cNvGraphicFramePr/>
          <p:nvPr/>
        </p:nvGraphicFramePr>
        <p:xfrm>
          <a:off x="1472300" y="2335525"/>
          <a:ext cx="3000000" cy="3000000"/>
        </p:xfrm>
        <a:graphic>
          <a:graphicData uri="http://schemas.openxmlformats.org/drawingml/2006/table">
            <a:tbl>
              <a:tblPr>
                <a:noFill/>
                <a:tableStyleId>{85F656B4-3E2A-452A-AAFE-4700B03C2D95}</a:tableStyleId>
              </a:tblPr>
              <a:tblGrid>
                <a:gridCol w="7239000"/>
              </a:tblGrid>
              <a:tr h="458650">
                <a:tc>
                  <a:txBody>
                    <a:bodyPr/>
                    <a:lstStyle/>
                    <a:p>
                      <a:pPr indent="0" lvl="0" marL="0" rtl="0" algn="l">
                        <a:spcBef>
                          <a:spcPts val="0"/>
                        </a:spcBef>
                        <a:spcAft>
                          <a:spcPts val="0"/>
                        </a:spcAft>
                        <a:buNone/>
                      </a:pPr>
                      <a:r>
                        <a:rPr i="1" lang="en" sz="2500">
                          <a:solidFill>
                            <a:schemeClr val="dk1"/>
                          </a:solidFill>
                          <a:highlight>
                            <a:schemeClr val="lt1"/>
                          </a:highlight>
                          <a:latin typeface="Ubuntu Light"/>
                          <a:ea typeface="Ubuntu Light"/>
                          <a:cs typeface="Ubuntu Light"/>
                          <a:sym typeface="Ubuntu Light"/>
                        </a:rPr>
                        <a:t>We mind your ops, you mind your business</a:t>
                      </a:r>
                      <a:endParaRPr i="1" sz="2300">
                        <a:latin typeface="Ubuntu"/>
                        <a:ea typeface="Ubuntu"/>
                        <a:cs typeface="Ubuntu"/>
                        <a:sym typeface="Ubuntu"/>
                      </a:endParaRPr>
                    </a:p>
                  </a:txBody>
                  <a:tcPr marT="0" marB="91425" marR="91425" marL="182875">
                    <a:lnL cap="flat" cmpd="sng" w="28575">
                      <a:solidFill>
                        <a:schemeClr val="accent3"/>
                      </a:solidFill>
                      <a:prstDash val="solid"/>
                      <a:round/>
                      <a:headEnd len="sm" w="sm" type="none"/>
                      <a:tailEnd len="sm" w="sm" type="none"/>
                    </a:lnL>
                    <a:lnR cap="flat" cmpd="sng" w="38100">
                      <a:solidFill>
                        <a:srgbClr val="000000">
                          <a:alpha val="0"/>
                        </a:srgbClr>
                      </a:solidFill>
                      <a:prstDash val="solid"/>
                      <a:round/>
                      <a:headEnd len="sm" w="sm" type="none"/>
                      <a:tailEnd len="sm" w="sm" type="none"/>
                    </a:lnR>
                    <a:lnT cap="flat" cmpd="sng" w="38100">
                      <a:solidFill>
                        <a:srgbClr val="000000">
                          <a:alpha val="0"/>
                        </a:srgbClr>
                      </a:solidFill>
                      <a:prstDash val="solid"/>
                      <a:round/>
                      <a:headEnd len="sm" w="sm" type="none"/>
                      <a:tailEnd len="sm" w="sm" type="none"/>
                    </a:lnT>
                    <a:lnB cap="flat" cmpd="sng" w="38100">
                      <a:solidFill>
                        <a:srgbClr val="000000">
                          <a:alpha val="0"/>
                        </a:srgbClr>
                      </a:solidFill>
                      <a:prstDash val="solid"/>
                      <a:round/>
                      <a:headEnd len="sm" w="sm" type="none"/>
                      <a:tailEnd len="sm" w="sm" type="none"/>
                    </a:lnB>
                  </a:tcPr>
                </a:tc>
              </a:tr>
            </a:tbl>
          </a:graphicData>
        </a:graphic>
      </p:graphicFrame>
      <p:sp>
        <p:nvSpPr>
          <p:cNvPr id="1149" name="Google Shape;1149;p97"/>
          <p:cNvSpPr/>
          <p:nvPr/>
        </p:nvSpPr>
        <p:spPr>
          <a:xfrm>
            <a:off x="151075" y="4570100"/>
            <a:ext cx="8820000" cy="54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98"/>
          <p:cNvSpPr txBox="1"/>
          <p:nvPr>
            <p:ph type="title"/>
          </p:nvPr>
        </p:nvSpPr>
        <p:spPr>
          <a:xfrm>
            <a:off x="942775" y="265575"/>
            <a:ext cx="7940400" cy="50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Thank you! Questions?</a:t>
            </a:r>
            <a:endParaRPr/>
          </a:p>
        </p:txBody>
      </p:sp>
      <p:sp>
        <p:nvSpPr>
          <p:cNvPr id="1155" name="Google Shape;1155;p98"/>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56" name="Google Shape;1156;p98"/>
          <p:cNvSpPr txBox="1"/>
          <p:nvPr/>
        </p:nvSpPr>
        <p:spPr>
          <a:xfrm>
            <a:off x="522725" y="1440975"/>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Ubuntu"/>
                <a:ea typeface="Ubuntu"/>
                <a:cs typeface="Ubuntu"/>
                <a:sym typeface="Ubuntu"/>
              </a:rPr>
              <a:t>Andreea Munteanu</a:t>
            </a:r>
            <a:endParaRPr b="1">
              <a:latin typeface="Ubuntu"/>
              <a:ea typeface="Ubuntu"/>
              <a:cs typeface="Ubuntu"/>
              <a:sym typeface="Ubuntu"/>
            </a:endParaRPr>
          </a:p>
          <a:p>
            <a:pPr indent="0" lvl="0" marL="0" rtl="0" algn="ctr">
              <a:spcBef>
                <a:spcPts val="0"/>
              </a:spcBef>
              <a:spcAft>
                <a:spcPts val="0"/>
              </a:spcAft>
              <a:buNone/>
            </a:pPr>
            <a:r>
              <a:rPr lang="en">
                <a:latin typeface="Ubuntu Light"/>
                <a:ea typeface="Ubuntu Light"/>
                <a:cs typeface="Ubuntu Light"/>
                <a:sym typeface="Ubuntu Light"/>
              </a:rPr>
              <a:t>Product </a:t>
            </a:r>
            <a:r>
              <a:rPr lang="en">
                <a:latin typeface="Ubuntu Light"/>
                <a:ea typeface="Ubuntu Light"/>
                <a:cs typeface="Ubuntu Light"/>
                <a:sym typeface="Ubuntu Light"/>
              </a:rPr>
              <a:t>Manager</a:t>
            </a:r>
            <a:r>
              <a:rPr lang="en">
                <a:latin typeface="Ubuntu Light"/>
                <a:ea typeface="Ubuntu Light"/>
                <a:cs typeface="Ubuntu Light"/>
                <a:sym typeface="Ubuntu Light"/>
              </a:rPr>
              <a:t>, AI/ML</a:t>
            </a:r>
            <a:endParaRPr>
              <a:latin typeface="Ubuntu Light"/>
              <a:ea typeface="Ubuntu Light"/>
              <a:cs typeface="Ubuntu Light"/>
              <a:sym typeface="Ubuntu Light"/>
            </a:endParaRPr>
          </a:p>
        </p:txBody>
      </p:sp>
      <p:pic>
        <p:nvPicPr>
          <p:cNvPr id="1157" name="Google Shape;1157;p98"/>
          <p:cNvPicPr preferRelativeResize="0"/>
          <p:nvPr/>
        </p:nvPicPr>
        <p:blipFill>
          <a:blip r:embed="rId3">
            <a:alphaModFix/>
          </a:blip>
          <a:stretch>
            <a:fillRect/>
          </a:stretch>
        </p:blipFill>
        <p:spPr>
          <a:xfrm>
            <a:off x="1200587" y="2205725"/>
            <a:ext cx="1798275" cy="1798250"/>
          </a:xfrm>
          <a:prstGeom prst="rect">
            <a:avLst/>
          </a:prstGeom>
          <a:noFill/>
          <a:ln>
            <a:noFill/>
          </a:ln>
        </p:spPr>
      </p:pic>
      <p:pic>
        <p:nvPicPr>
          <p:cNvPr id="1158" name="Google Shape;1158;p98"/>
          <p:cNvPicPr preferRelativeResize="0"/>
          <p:nvPr/>
        </p:nvPicPr>
        <p:blipFill>
          <a:blip r:embed="rId4">
            <a:alphaModFix/>
          </a:blip>
          <a:stretch>
            <a:fillRect/>
          </a:stretch>
        </p:blipFill>
        <p:spPr>
          <a:xfrm>
            <a:off x="5946775" y="2205693"/>
            <a:ext cx="1798301" cy="1798301"/>
          </a:xfrm>
          <a:prstGeom prst="rect">
            <a:avLst/>
          </a:prstGeom>
          <a:noFill/>
          <a:ln>
            <a:noFill/>
          </a:ln>
        </p:spPr>
      </p:pic>
      <p:sp>
        <p:nvSpPr>
          <p:cNvPr id="1159" name="Google Shape;1159;p98"/>
          <p:cNvSpPr txBox="1"/>
          <p:nvPr/>
        </p:nvSpPr>
        <p:spPr>
          <a:xfrm>
            <a:off x="5183425" y="1440975"/>
            <a:ext cx="3324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Ubuntu"/>
                <a:ea typeface="Ubuntu"/>
                <a:cs typeface="Ubuntu"/>
                <a:sym typeface="Ubuntu"/>
              </a:rPr>
              <a:t>Adrian Matei</a:t>
            </a:r>
            <a:endParaRPr b="1">
              <a:latin typeface="Ubuntu"/>
              <a:ea typeface="Ubuntu"/>
              <a:cs typeface="Ubuntu"/>
              <a:sym typeface="Ubuntu"/>
            </a:endParaRPr>
          </a:p>
          <a:p>
            <a:pPr indent="0" lvl="0" marL="0" rtl="0" algn="ctr">
              <a:spcBef>
                <a:spcPts val="0"/>
              </a:spcBef>
              <a:spcAft>
                <a:spcPts val="0"/>
              </a:spcAft>
              <a:buNone/>
            </a:pPr>
            <a:r>
              <a:rPr lang="en">
                <a:latin typeface="Ubuntu Light"/>
                <a:ea typeface="Ubuntu Light"/>
                <a:cs typeface="Ubuntu Light"/>
                <a:sym typeface="Ubuntu Light"/>
              </a:rPr>
              <a:t>Product </a:t>
            </a:r>
            <a:r>
              <a:rPr lang="en">
                <a:latin typeface="Ubuntu Light"/>
                <a:ea typeface="Ubuntu Light"/>
                <a:cs typeface="Ubuntu Light"/>
                <a:sym typeface="Ubuntu Light"/>
              </a:rPr>
              <a:t>Manager</a:t>
            </a:r>
            <a:r>
              <a:rPr lang="en">
                <a:latin typeface="Ubuntu Light"/>
                <a:ea typeface="Ubuntu Light"/>
                <a:cs typeface="Ubuntu Light"/>
                <a:sym typeface="Ubuntu Light"/>
              </a:rPr>
              <a:t>, Managed Services</a:t>
            </a:r>
            <a:endParaRPr>
              <a:latin typeface="Ubuntu Light"/>
              <a:ea typeface="Ubuntu Light"/>
              <a:cs typeface="Ubuntu Light"/>
              <a:sym typeface="Ubuntu Light"/>
            </a:endParaRPr>
          </a:p>
        </p:txBody>
      </p:sp>
      <p:sp>
        <p:nvSpPr>
          <p:cNvPr id="1160" name="Google Shape;1160;p98"/>
          <p:cNvSpPr/>
          <p:nvPr/>
        </p:nvSpPr>
        <p:spPr>
          <a:xfrm>
            <a:off x="151075" y="4570100"/>
            <a:ext cx="8820000" cy="54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1"/>
          <p:cNvSpPr txBox="1"/>
          <p:nvPr>
            <p:ph type="title"/>
          </p:nvPr>
        </p:nvSpPr>
        <p:spPr>
          <a:xfrm>
            <a:off x="942775" y="265563"/>
            <a:ext cx="5618700" cy="50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Optimised routing in telco</a:t>
            </a:r>
            <a:endParaRPr/>
          </a:p>
        </p:txBody>
      </p:sp>
      <p:sp>
        <p:nvSpPr>
          <p:cNvPr id="764" name="Google Shape;764;p81"/>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765" name="Google Shape;765;p81"/>
          <p:cNvGrpSpPr/>
          <p:nvPr/>
        </p:nvGrpSpPr>
        <p:grpSpPr>
          <a:xfrm>
            <a:off x="1438600" y="1932200"/>
            <a:ext cx="1947000" cy="2084975"/>
            <a:chOff x="560825" y="2075600"/>
            <a:chExt cx="1947000" cy="2084975"/>
          </a:xfrm>
        </p:grpSpPr>
        <p:sp>
          <p:nvSpPr>
            <p:cNvPr id="766" name="Google Shape;766;p81"/>
            <p:cNvSpPr txBox="1"/>
            <p:nvPr/>
          </p:nvSpPr>
          <p:spPr>
            <a:xfrm>
              <a:off x="560825" y="2744275"/>
              <a:ext cx="1947000" cy="1416300"/>
            </a:xfrm>
            <a:prstGeom prst="rect">
              <a:avLst/>
            </a:prstGeom>
            <a:noFill/>
            <a:ln>
              <a:noFill/>
            </a:ln>
          </p:spPr>
          <p:txBody>
            <a:bodyPr anchorCtr="0" anchor="t" bIns="91425" lIns="91425" spcFirstLastPara="1" rIns="91425" wrap="square" tIns="91425">
              <a:noAutofit/>
            </a:bodyPr>
            <a:lstStyle/>
            <a:p>
              <a:pPr indent="0" lvl="0" marL="0" marR="5080" rtl="0" algn="l">
                <a:lnSpc>
                  <a:spcPct val="114999"/>
                </a:lnSpc>
                <a:spcBef>
                  <a:spcPts val="150"/>
                </a:spcBef>
                <a:spcAft>
                  <a:spcPts val="0"/>
                </a:spcAft>
                <a:buClr>
                  <a:srgbClr val="000000"/>
                </a:buClr>
                <a:buSzPts val="1400"/>
                <a:buFont typeface="Arial"/>
                <a:buNone/>
              </a:pPr>
              <a:r>
                <a:rPr lang="en" sz="1150">
                  <a:highlight>
                    <a:srgbClr val="FFFFFF"/>
                  </a:highlight>
                  <a:latin typeface="Poppins"/>
                  <a:ea typeface="Poppins"/>
                  <a:cs typeface="Poppins"/>
                  <a:sym typeface="Poppins"/>
                </a:rPr>
                <a:t>Weekly experiments</a:t>
              </a:r>
              <a:endParaRPr sz="1150">
                <a:solidFill>
                  <a:srgbClr val="000000"/>
                </a:solidFill>
                <a:highlight>
                  <a:srgbClr val="FFFFFF"/>
                </a:highlight>
                <a:latin typeface="Poppins"/>
                <a:ea typeface="Poppins"/>
                <a:cs typeface="Poppins"/>
                <a:sym typeface="Poppins"/>
              </a:endParaRPr>
            </a:p>
            <a:p>
              <a:pPr indent="0" lvl="0" marL="0" marR="5080" rtl="0" algn="l">
                <a:lnSpc>
                  <a:spcPct val="114999"/>
                </a:lnSpc>
                <a:spcBef>
                  <a:spcPts val="150"/>
                </a:spcBef>
                <a:spcAft>
                  <a:spcPts val="0"/>
                </a:spcAft>
                <a:buClr>
                  <a:srgbClr val="000000"/>
                </a:buClr>
                <a:buSzPts val="1400"/>
                <a:buFont typeface="Arial"/>
                <a:buNone/>
              </a:pPr>
              <a:r>
                <a:t/>
              </a:r>
              <a:endParaRPr sz="1150">
                <a:solidFill>
                  <a:srgbClr val="000000"/>
                </a:solidFill>
                <a:highlight>
                  <a:srgbClr val="FFFFFF"/>
                </a:highlight>
                <a:latin typeface="Poppins"/>
                <a:ea typeface="Poppins"/>
                <a:cs typeface="Poppins"/>
                <a:sym typeface="Poppins"/>
              </a:endParaRPr>
            </a:p>
            <a:p>
              <a:pPr indent="0" lvl="0" marL="0" marR="5080" rtl="0" algn="l">
                <a:lnSpc>
                  <a:spcPct val="114999"/>
                </a:lnSpc>
                <a:spcBef>
                  <a:spcPts val="150"/>
                </a:spcBef>
                <a:spcAft>
                  <a:spcPts val="0"/>
                </a:spcAft>
                <a:buClr>
                  <a:srgbClr val="000000"/>
                </a:buClr>
                <a:buSzPts val="1400"/>
                <a:buFont typeface="Arial"/>
                <a:buNone/>
              </a:pPr>
              <a:r>
                <a:t/>
              </a:r>
              <a:endParaRPr sz="1150">
                <a:solidFill>
                  <a:srgbClr val="000000"/>
                </a:solidFill>
                <a:highlight>
                  <a:srgbClr val="FFFFFF"/>
                </a:highlight>
                <a:latin typeface="Poppins"/>
                <a:ea typeface="Poppins"/>
                <a:cs typeface="Poppins"/>
                <a:sym typeface="Poppins"/>
              </a:endParaRPr>
            </a:p>
            <a:p>
              <a:pPr indent="0" lvl="0" marL="0" marR="5080" rtl="0" algn="l">
                <a:lnSpc>
                  <a:spcPct val="114999"/>
                </a:lnSpc>
                <a:spcBef>
                  <a:spcPts val="150"/>
                </a:spcBef>
                <a:spcAft>
                  <a:spcPts val="0"/>
                </a:spcAft>
                <a:buClr>
                  <a:srgbClr val="000000"/>
                </a:buClr>
                <a:buSzPts val="1400"/>
                <a:buFont typeface="Arial"/>
                <a:buNone/>
              </a:pPr>
              <a:r>
                <a:t/>
              </a:r>
              <a:endParaRPr sz="1150">
                <a:solidFill>
                  <a:srgbClr val="000000"/>
                </a:solidFill>
                <a:highlight>
                  <a:srgbClr val="FFFFFF"/>
                </a:highlight>
                <a:latin typeface="Poppins"/>
                <a:ea typeface="Poppins"/>
                <a:cs typeface="Poppins"/>
                <a:sym typeface="Poppins"/>
              </a:endParaRPr>
            </a:p>
            <a:p>
              <a:pPr indent="0" lvl="0" marL="0" marR="0" rtl="0" algn="l">
                <a:lnSpc>
                  <a:spcPct val="100000"/>
                </a:lnSpc>
                <a:spcBef>
                  <a:spcPts val="1000"/>
                </a:spcBef>
                <a:spcAft>
                  <a:spcPts val="0"/>
                </a:spcAft>
                <a:buClr>
                  <a:srgbClr val="000000"/>
                </a:buClr>
                <a:buSzPts val="1400"/>
                <a:buFont typeface="Arial"/>
                <a:buNone/>
              </a:pPr>
              <a:r>
                <a:t/>
              </a:r>
              <a:endParaRPr b="0" i="0" sz="1400" u="none" cap="none" strike="noStrike">
                <a:solidFill>
                  <a:srgbClr val="212121"/>
                </a:solidFill>
                <a:latin typeface="Lato"/>
                <a:ea typeface="Lato"/>
                <a:cs typeface="Lato"/>
                <a:sym typeface="Lato"/>
              </a:endParaRPr>
            </a:p>
          </p:txBody>
        </p:sp>
        <p:sp>
          <p:nvSpPr>
            <p:cNvPr id="767" name="Google Shape;767;p81"/>
            <p:cNvSpPr txBox="1"/>
            <p:nvPr/>
          </p:nvSpPr>
          <p:spPr>
            <a:xfrm>
              <a:off x="560825" y="2075600"/>
              <a:ext cx="1947000" cy="652500"/>
            </a:xfrm>
            <a:prstGeom prst="rect">
              <a:avLst/>
            </a:prstGeom>
            <a:noFill/>
            <a:ln>
              <a:noFill/>
            </a:ln>
          </p:spPr>
          <p:txBody>
            <a:bodyPr anchorCtr="0" anchor="t" bIns="91425" lIns="91425" spcFirstLastPara="1" rIns="91425" wrap="square" tIns="91425">
              <a:noAutofit/>
            </a:bodyPr>
            <a:lstStyle/>
            <a:p>
              <a:pPr indent="0" lvl="0" marL="12700" marR="0" rtl="0" algn="l">
                <a:lnSpc>
                  <a:spcPct val="115000"/>
                </a:lnSpc>
                <a:spcBef>
                  <a:spcPts val="0"/>
                </a:spcBef>
                <a:spcAft>
                  <a:spcPts val="0"/>
                </a:spcAft>
                <a:buClr>
                  <a:srgbClr val="000000"/>
                </a:buClr>
                <a:buSzPts val="4000"/>
                <a:buFont typeface="Arial"/>
                <a:buNone/>
              </a:pPr>
              <a:r>
                <a:rPr b="1" lang="en" sz="4000">
                  <a:solidFill>
                    <a:schemeClr val="accent3"/>
                  </a:solidFill>
                  <a:latin typeface="Poppins"/>
                  <a:ea typeface="Poppins"/>
                  <a:cs typeface="Poppins"/>
                  <a:sym typeface="Poppins"/>
                </a:rPr>
                <a:t>800+</a:t>
              </a:r>
              <a:endParaRPr b="1" i="0" sz="4000" u="none" cap="none" strike="noStrike">
                <a:solidFill>
                  <a:schemeClr val="accent3"/>
                </a:solidFill>
                <a:latin typeface="Lato"/>
                <a:ea typeface="Lato"/>
                <a:cs typeface="Lato"/>
                <a:sym typeface="Lato"/>
              </a:endParaRPr>
            </a:p>
          </p:txBody>
        </p:sp>
      </p:grpSp>
      <p:grpSp>
        <p:nvGrpSpPr>
          <p:cNvPr id="768" name="Google Shape;768;p81"/>
          <p:cNvGrpSpPr/>
          <p:nvPr/>
        </p:nvGrpSpPr>
        <p:grpSpPr>
          <a:xfrm>
            <a:off x="3598500" y="1932200"/>
            <a:ext cx="1947000" cy="1232675"/>
            <a:chOff x="408425" y="2075600"/>
            <a:chExt cx="1947000" cy="1232675"/>
          </a:xfrm>
        </p:grpSpPr>
        <p:sp>
          <p:nvSpPr>
            <p:cNvPr id="769" name="Google Shape;769;p81"/>
            <p:cNvSpPr txBox="1"/>
            <p:nvPr/>
          </p:nvSpPr>
          <p:spPr>
            <a:xfrm>
              <a:off x="408425" y="2744275"/>
              <a:ext cx="1947000" cy="56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150">
                  <a:highlight>
                    <a:srgbClr val="FFFFFF"/>
                  </a:highlight>
                  <a:latin typeface="Poppins"/>
                  <a:ea typeface="Poppins"/>
                  <a:cs typeface="Poppins"/>
                  <a:sym typeface="Poppins"/>
                </a:rPr>
                <a:t>GPUs from different silicon vendors</a:t>
              </a:r>
              <a:endParaRPr b="0" i="0" sz="1400" u="none" cap="none" strike="noStrike">
                <a:solidFill>
                  <a:srgbClr val="212121"/>
                </a:solidFill>
                <a:latin typeface="Lato"/>
                <a:ea typeface="Lato"/>
                <a:cs typeface="Lato"/>
                <a:sym typeface="Lato"/>
              </a:endParaRPr>
            </a:p>
          </p:txBody>
        </p:sp>
        <p:sp>
          <p:nvSpPr>
            <p:cNvPr id="770" name="Google Shape;770;p81"/>
            <p:cNvSpPr txBox="1"/>
            <p:nvPr/>
          </p:nvSpPr>
          <p:spPr>
            <a:xfrm>
              <a:off x="408425" y="2075600"/>
              <a:ext cx="1947000" cy="652500"/>
            </a:xfrm>
            <a:prstGeom prst="rect">
              <a:avLst/>
            </a:prstGeom>
            <a:noFill/>
            <a:ln>
              <a:noFill/>
            </a:ln>
          </p:spPr>
          <p:txBody>
            <a:bodyPr anchorCtr="0" anchor="t" bIns="91425" lIns="91425" spcFirstLastPara="1" rIns="91425" wrap="square" tIns="91425">
              <a:noAutofit/>
            </a:bodyPr>
            <a:lstStyle/>
            <a:p>
              <a:pPr indent="0" lvl="0" marL="12700" marR="0" rtl="0" algn="l">
                <a:lnSpc>
                  <a:spcPct val="115000"/>
                </a:lnSpc>
                <a:spcBef>
                  <a:spcPts val="0"/>
                </a:spcBef>
                <a:spcAft>
                  <a:spcPts val="0"/>
                </a:spcAft>
                <a:buClr>
                  <a:srgbClr val="000000"/>
                </a:buClr>
                <a:buSzPts val="1100"/>
                <a:buFont typeface="Arial"/>
                <a:buNone/>
              </a:pPr>
              <a:r>
                <a:rPr b="1" lang="en" sz="4000">
                  <a:solidFill>
                    <a:schemeClr val="accent3"/>
                  </a:solidFill>
                  <a:latin typeface="Poppins"/>
                  <a:ea typeface="Poppins"/>
                  <a:cs typeface="Poppins"/>
                  <a:sym typeface="Poppins"/>
                </a:rPr>
                <a:t>300+</a:t>
              </a:r>
              <a:endParaRPr b="1" i="0" sz="4000" u="none" cap="none" strike="noStrike">
                <a:solidFill>
                  <a:schemeClr val="accent3"/>
                </a:solidFill>
                <a:latin typeface="Lato"/>
                <a:ea typeface="Lato"/>
                <a:cs typeface="Lato"/>
                <a:sym typeface="Lato"/>
              </a:endParaRPr>
            </a:p>
            <a:p>
              <a:pPr indent="0" lvl="0" marL="0" marR="0" rtl="0" algn="l">
                <a:lnSpc>
                  <a:spcPct val="115000"/>
                </a:lnSpc>
                <a:spcBef>
                  <a:spcPts val="0"/>
                </a:spcBef>
                <a:spcAft>
                  <a:spcPts val="0"/>
                </a:spcAft>
                <a:buClr>
                  <a:srgbClr val="000000"/>
                </a:buClr>
                <a:buSzPts val="4000"/>
                <a:buFont typeface="Arial"/>
                <a:buNone/>
              </a:pPr>
              <a:r>
                <a:t/>
              </a:r>
              <a:endParaRPr b="1" i="0" sz="4000" u="none" cap="none" strike="noStrike">
                <a:solidFill>
                  <a:srgbClr val="7776EC"/>
                </a:solidFill>
                <a:latin typeface="Poppins"/>
                <a:ea typeface="Poppins"/>
                <a:cs typeface="Poppins"/>
                <a:sym typeface="Poppins"/>
              </a:endParaRPr>
            </a:p>
          </p:txBody>
        </p:sp>
      </p:grpSp>
      <p:grpSp>
        <p:nvGrpSpPr>
          <p:cNvPr id="771" name="Google Shape;771;p81"/>
          <p:cNvGrpSpPr/>
          <p:nvPr/>
        </p:nvGrpSpPr>
        <p:grpSpPr>
          <a:xfrm>
            <a:off x="5669224" y="1932200"/>
            <a:ext cx="2036173" cy="2519675"/>
            <a:chOff x="408425" y="2075600"/>
            <a:chExt cx="1947000" cy="2519675"/>
          </a:xfrm>
        </p:grpSpPr>
        <p:sp>
          <p:nvSpPr>
            <p:cNvPr id="772" name="Google Shape;772;p81"/>
            <p:cNvSpPr txBox="1"/>
            <p:nvPr/>
          </p:nvSpPr>
          <p:spPr>
            <a:xfrm>
              <a:off x="408425" y="2744275"/>
              <a:ext cx="1947000" cy="1851000"/>
            </a:xfrm>
            <a:prstGeom prst="rect">
              <a:avLst/>
            </a:prstGeom>
            <a:noFill/>
            <a:ln>
              <a:noFill/>
            </a:ln>
          </p:spPr>
          <p:txBody>
            <a:bodyPr anchorCtr="0" anchor="t" bIns="91425" lIns="91425" spcFirstLastPara="1" rIns="91425" wrap="square" tIns="91425">
              <a:noAutofit/>
            </a:bodyPr>
            <a:lstStyle/>
            <a:p>
              <a:pPr indent="0" lvl="0" marL="0" marR="5080" rtl="0" algn="l">
                <a:lnSpc>
                  <a:spcPct val="114999"/>
                </a:lnSpc>
                <a:spcBef>
                  <a:spcPts val="150"/>
                </a:spcBef>
                <a:spcAft>
                  <a:spcPts val="0"/>
                </a:spcAft>
                <a:buClr>
                  <a:srgbClr val="000000"/>
                </a:buClr>
                <a:buSzPts val="1150"/>
                <a:buFont typeface="Arial"/>
                <a:buNone/>
              </a:pPr>
              <a:r>
                <a:rPr lang="en" sz="1150">
                  <a:highlight>
                    <a:srgbClr val="FFFFFF"/>
                  </a:highlight>
                  <a:latin typeface="Poppins"/>
                  <a:ea typeface="Poppins"/>
                  <a:cs typeface="Poppins"/>
                  <a:sym typeface="Poppins"/>
                </a:rPr>
                <a:t>Devices across the globe benefit from this solution</a:t>
              </a:r>
              <a:endParaRPr sz="1150">
                <a:solidFill>
                  <a:srgbClr val="000000"/>
                </a:solidFill>
                <a:highlight>
                  <a:srgbClr val="FFFFFF"/>
                </a:highlight>
                <a:latin typeface="Poppins"/>
                <a:ea typeface="Poppins"/>
                <a:cs typeface="Poppins"/>
                <a:sym typeface="Poppins"/>
              </a:endParaRPr>
            </a:p>
            <a:p>
              <a:pPr indent="0" lvl="0" marL="0" marR="5080" rtl="0" algn="l">
                <a:lnSpc>
                  <a:spcPct val="114999"/>
                </a:lnSpc>
                <a:spcBef>
                  <a:spcPts val="150"/>
                </a:spcBef>
                <a:spcAft>
                  <a:spcPts val="0"/>
                </a:spcAft>
                <a:buClr>
                  <a:srgbClr val="000000"/>
                </a:buClr>
                <a:buSzPts val="1150"/>
                <a:buFont typeface="Arial"/>
                <a:buNone/>
              </a:pPr>
              <a:r>
                <a:t/>
              </a:r>
              <a:endParaRPr sz="1150">
                <a:solidFill>
                  <a:srgbClr val="000000"/>
                </a:solidFill>
                <a:highlight>
                  <a:srgbClr val="FFFFFF"/>
                </a:highlight>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12121"/>
                </a:solidFill>
                <a:latin typeface="Lato"/>
                <a:ea typeface="Lato"/>
                <a:cs typeface="Lato"/>
                <a:sym typeface="Lato"/>
              </a:endParaRPr>
            </a:p>
          </p:txBody>
        </p:sp>
        <p:sp>
          <p:nvSpPr>
            <p:cNvPr id="773" name="Google Shape;773;p81"/>
            <p:cNvSpPr txBox="1"/>
            <p:nvPr/>
          </p:nvSpPr>
          <p:spPr>
            <a:xfrm>
              <a:off x="408425" y="2075600"/>
              <a:ext cx="1947000" cy="652500"/>
            </a:xfrm>
            <a:prstGeom prst="rect">
              <a:avLst/>
            </a:prstGeom>
            <a:noFill/>
            <a:ln>
              <a:noFill/>
            </a:ln>
          </p:spPr>
          <p:txBody>
            <a:bodyPr anchorCtr="0" anchor="t" bIns="91425" lIns="91425" spcFirstLastPara="1" rIns="91425" wrap="square" tIns="91425">
              <a:noAutofit/>
            </a:bodyPr>
            <a:lstStyle/>
            <a:p>
              <a:pPr indent="0" lvl="0" marL="12700" marR="0" rtl="0" algn="l">
                <a:lnSpc>
                  <a:spcPct val="115000"/>
                </a:lnSpc>
                <a:spcBef>
                  <a:spcPts val="0"/>
                </a:spcBef>
                <a:spcAft>
                  <a:spcPts val="0"/>
                </a:spcAft>
                <a:buClr>
                  <a:srgbClr val="000000"/>
                </a:buClr>
                <a:buSzPts val="4000"/>
                <a:buFont typeface="Arial"/>
                <a:buNone/>
              </a:pPr>
              <a:r>
                <a:rPr b="1" lang="en" sz="4000">
                  <a:solidFill>
                    <a:schemeClr val="accent3"/>
                  </a:solidFill>
                  <a:latin typeface="Poppins"/>
                  <a:ea typeface="Poppins"/>
                  <a:cs typeface="Poppins"/>
                  <a:sym typeface="Poppins"/>
                </a:rPr>
                <a:t>2M</a:t>
              </a:r>
              <a:endParaRPr b="1" i="0" sz="4000" u="none" cap="none" strike="noStrike">
                <a:solidFill>
                  <a:schemeClr val="accent3"/>
                </a:solidFill>
                <a:latin typeface="Poppins"/>
                <a:ea typeface="Poppins"/>
                <a:cs typeface="Poppins"/>
                <a:sym typeface="Poppins"/>
              </a:endParaRPr>
            </a:p>
          </p:txBody>
        </p:sp>
      </p:grpSp>
      <p:cxnSp>
        <p:nvCxnSpPr>
          <p:cNvPr id="774" name="Google Shape;774;p81"/>
          <p:cNvCxnSpPr/>
          <p:nvPr/>
        </p:nvCxnSpPr>
        <p:spPr>
          <a:xfrm>
            <a:off x="3407615" y="2015500"/>
            <a:ext cx="3000" cy="1371600"/>
          </a:xfrm>
          <a:prstGeom prst="straightConnector1">
            <a:avLst/>
          </a:prstGeom>
          <a:noFill/>
          <a:ln cap="flat" cmpd="sng" w="19050">
            <a:solidFill>
              <a:schemeClr val="accent3"/>
            </a:solidFill>
            <a:prstDash val="solid"/>
            <a:round/>
            <a:headEnd len="med" w="med" type="none"/>
            <a:tailEnd len="med" w="med" type="none"/>
          </a:ln>
        </p:spPr>
      </p:cxnSp>
      <p:cxnSp>
        <p:nvCxnSpPr>
          <p:cNvPr id="775" name="Google Shape;775;p81"/>
          <p:cNvCxnSpPr/>
          <p:nvPr/>
        </p:nvCxnSpPr>
        <p:spPr>
          <a:xfrm>
            <a:off x="5359790" y="2015500"/>
            <a:ext cx="3000" cy="1371600"/>
          </a:xfrm>
          <a:prstGeom prst="straightConnector1">
            <a:avLst/>
          </a:prstGeom>
          <a:noFill/>
          <a:ln cap="flat" cmpd="sng" w="19050">
            <a:solidFill>
              <a:schemeClr val="accent3"/>
            </a:solidFill>
            <a:prstDash val="solid"/>
            <a:round/>
            <a:headEnd len="med" w="med" type="none"/>
            <a:tailEnd len="med" w="med" type="none"/>
          </a:ln>
        </p:spPr>
      </p:cxnSp>
      <p:sp>
        <p:nvSpPr>
          <p:cNvPr id="776" name="Google Shape;776;p81"/>
          <p:cNvSpPr/>
          <p:nvPr/>
        </p:nvSpPr>
        <p:spPr>
          <a:xfrm>
            <a:off x="151075" y="4570100"/>
            <a:ext cx="8820000" cy="54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82"/>
          <p:cNvSpPr txBox="1"/>
          <p:nvPr>
            <p:ph type="title"/>
          </p:nvPr>
        </p:nvSpPr>
        <p:spPr>
          <a:xfrm>
            <a:off x="942775" y="265575"/>
            <a:ext cx="7945500" cy="501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Key AI market challenges</a:t>
            </a:r>
            <a:endParaRPr>
              <a:solidFill>
                <a:schemeClr val="dk1"/>
              </a:solidFill>
            </a:endParaRPr>
          </a:p>
          <a:p>
            <a:pPr indent="0" lvl="0" marL="0" rtl="0" algn="l">
              <a:spcBef>
                <a:spcPts val="0"/>
              </a:spcBef>
              <a:spcAft>
                <a:spcPts val="0"/>
              </a:spcAft>
              <a:buNone/>
            </a:pPr>
            <a:r>
              <a:t/>
            </a:r>
            <a:endParaRPr/>
          </a:p>
        </p:txBody>
      </p:sp>
      <p:sp>
        <p:nvSpPr>
          <p:cNvPr id="782" name="Google Shape;782;p82"/>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3" name="Google Shape;783;p82"/>
          <p:cNvSpPr txBox="1"/>
          <p:nvPr/>
        </p:nvSpPr>
        <p:spPr>
          <a:xfrm>
            <a:off x="629838" y="2776775"/>
            <a:ext cx="1117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Light"/>
                <a:ea typeface="Ubuntu Light"/>
                <a:cs typeface="Ubuntu Light"/>
                <a:sym typeface="Ubuntu Light"/>
              </a:rPr>
              <a:t>Building a business case</a:t>
            </a:r>
            <a:endParaRPr>
              <a:latin typeface="Ubuntu Light"/>
              <a:ea typeface="Ubuntu Light"/>
              <a:cs typeface="Ubuntu Light"/>
              <a:sym typeface="Ubuntu Light"/>
            </a:endParaRPr>
          </a:p>
        </p:txBody>
      </p:sp>
      <p:sp>
        <p:nvSpPr>
          <p:cNvPr id="784" name="Google Shape;784;p82"/>
          <p:cNvSpPr txBox="1"/>
          <p:nvPr/>
        </p:nvSpPr>
        <p:spPr>
          <a:xfrm>
            <a:off x="7433463" y="2684350"/>
            <a:ext cx="10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85" name="Google Shape;785;p82"/>
          <p:cNvSpPr txBox="1"/>
          <p:nvPr/>
        </p:nvSpPr>
        <p:spPr>
          <a:xfrm flipH="1">
            <a:off x="1961463" y="2776775"/>
            <a:ext cx="1147800" cy="7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Tools fragmentation</a:t>
            </a:r>
            <a:endParaRPr/>
          </a:p>
        </p:txBody>
      </p:sp>
      <p:pic>
        <p:nvPicPr>
          <p:cNvPr id="786" name="Google Shape;786;p82"/>
          <p:cNvPicPr preferRelativeResize="0"/>
          <p:nvPr>
            <p:ph idx="2" type="pic"/>
          </p:nvPr>
        </p:nvPicPr>
        <p:blipFill rotWithShape="1">
          <a:blip r:embed="rId3">
            <a:alphaModFix/>
          </a:blip>
          <a:srcRect b="0" l="27947" r="27943" t="0"/>
          <a:stretch/>
        </p:blipFill>
        <p:spPr>
          <a:xfrm>
            <a:off x="605221" y="2697405"/>
            <a:ext cx="1152000" cy="1773901"/>
          </a:xfrm>
          <a:prstGeom prst="rect">
            <a:avLst/>
          </a:prstGeom>
        </p:spPr>
      </p:pic>
      <p:sp>
        <p:nvSpPr>
          <p:cNvPr id="787" name="Google Shape;787;p82"/>
          <p:cNvSpPr txBox="1"/>
          <p:nvPr>
            <p:ph idx="1" type="body"/>
          </p:nvPr>
        </p:nvSpPr>
        <p:spPr>
          <a:xfrm>
            <a:off x="601471" y="1828789"/>
            <a:ext cx="1159500" cy="671400"/>
          </a:xfrm>
          <a:prstGeom prst="rect">
            <a:avLst/>
          </a:prstGeom>
        </p:spPr>
        <p:txBody>
          <a:bodyPr anchorCtr="0" anchor="t" bIns="91425" lIns="91425" spcFirstLastPara="1" rIns="91425" wrap="square" tIns="54850">
            <a:noAutofit/>
          </a:bodyPr>
          <a:lstStyle/>
          <a:p>
            <a:pPr indent="0" lvl="0" marL="0" rtl="0" algn="l">
              <a:spcBef>
                <a:spcPts val="0"/>
              </a:spcBef>
              <a:spcAft>
                <a:spcPts val="1000"/>
              </a:spcAft>
              <a:buNone/>
            </a:pPr>
            <a:r>
              <a:rPr lang="en" sz="1200"/>
              <a:t>Use case definition</a:t>
            </a:r>
            <a:endParaRPr sz="1200"/>
          </a:p>
        </p:txBody>
      </p:sp>
      <p:pic>
        <p:nvPicPr>
          <p:cNvPr id="788" name="Google Shape;788;p82"/>
          <p:cNvPicPr preferRelativeResize="0"/>
          <p:nvPr>
            <p:ph idx="3" type="pic"/>
          </p:nvPr>
        </p:nvPicPr>
        <p:blipFill rotWithShape="1">
          <a:blip r:embed="rId4">
            <a:alphaModFix/>
          </a:blip>
          <a:srcRect b="0" l="25649" r="25644" t="0"/>
          <a:stretch/>
        </p:blipFill>
        <p:spPr>
          <a:xfrm>
            <a:off x="1964346" y="2697405"/>
            <a:ext cx="1152000" cy="1773900"/>
          </a:xfrm>
          <a:prstGeom prst="rect">
            <a:avLst/>
          </a:prstGeom>
        </p:spPr>
      </p:pic>
      <p:sp>
        <p:nvSpPr>
          <p:cNvPr id="789" name="Google Shape;789;p82"/>
          <p:cNvSpPr txBox="1"/>
          <p:nvPr>
            <p:ph idx="4" type="body"/>
          </p:nvPr>
        </p:nvSpPr>
        <p:spPr>
          <a:xfrm>
            <a:off x="1960587" y="1828800"/>
            <a:ext cx="1203000" cy="671400"/>
          </a:xfrm>
          <a:prstGeom prst="rect">
            <a:avLst/>
          </a:prstGeom>
        </p:spPr>
        <p:txBody>
          <a:bodyPr anchorCtr="0" anchor="t" bIns="91425" lIns="91425" spcFirstLastPara="1" rIns="91425" wrap="square" tIns="54850">
            <a:noAutofit/>
          </a:bodyPr>
          <a:lstStyle/>
          <a:p>
            <a:pPr indent="0" lvl="0" marL="0" rtl="0" algn="l">
              <a:spcBef>
                <a:spcPts val="0"/>
              </a:spcBef>
              <a:spcAft>
                <a:spcPts val="1000"/>
              </a:spcAft>
              <a:buNone/>
            </a:pPr>
            <a:r>
              <a:rPr lang="en" sz="1200"/>
              <a:t>Tooling fragmentation</a:t>
            </a:r>
            <a:endParaRPr sz="1200"/>
          </a:p>
        </p:txBody>
      </p:sp>
      <p:pic>
        <p:nvPicPr>
          <p:cNvPr id="790" name="Google Shape;790;p82"/>
          <p:cNvPicPr preferRelativeResize="0"/>
          <p:nvPr>
            <p:ph idx="5" type="pic"/>
          </p:nvPr>
        </p:nvPicPr>
        <p:blipFill rotWithShape="1">
          <a:blip r:embed="rId5">
            <a:alphaModFix/>
          </a:blip>
          <a:srcRect b="0" l="42828" r="17185" t="0"/>
          <a:stretch/>
        </p:blipFill>
        <p:spPr>
          <a:xfrm>
            <a:off x="3323471" y="2697405"/>
            <a:ext cx="1152000" cy="1773899"/>
          </a:xfrm>
          <a:prstGeom prst="rect">
            <a:avLst/>
          </a:prstGeom>
        </p:spPr>
      </p:pic>
      <p:sp>
        <p:nvSpPr>
          <p:cNvPr id="791" name="Google Shape;791;p82"/>
          <p:cNvSpPr txBox="1"/>
          <p:nvPr>
            <p:ph idx="6" type="body"/>
          </p:nvPr>
        </p:nvSpPr>
        <p:spPr>
          <a:xfrm>
            <a:off x="3319721" y="1828789"/>
            <a:ext cx="1159500" cy="671400"/>
          </a:xfrm>
          <a:prstGeom prst="rect">
            <a:avLst/>
          </a:prstGeom>
        </p:spPr>
        <p:txBody>
          <a:bodyPr anchorCtr="0" anchor="t" bIns="91425" lIns="91425" spcFirstLastPara="1" rIns="91425" wrap="square" tIns="54850">
            <a:noAutofit/>
          </a:bodyPr>
          <a:lstStyle/>
          <a:p>
            <a:pPr indent="0" lvl="0" marL="0" rtl="0" algn="l">
              <a:spcBef>
                <a:spcPts val="0"/>
              </a:spcBef>
              <a:spcAft>
                <a:spcPts val="1000"/>
              </a:spcAft>
              <a:buNone/>
            </a:pPr>
            <a:r>
              <a:rPr lang="en" sz="1200"/>
              <a:t>Security and compliance</a:t>
            </a:r>
            <a:endParaRPr sz="1200"/>
          </a:p>
        </p:txBody>
      </p:sp>
      <p:pic>
        <p:nvPicPr>
          <p:cNvPr id="792" name="Google Shape;792;p82"/>
          <p:cNvPicPr preferRelativeResize="0"/>
          <p:nvPr>
            <p:ph idx="7" type="pic"/>
          </p:nvPr>
        </p:nvPicPr>
        <p:blipFill rotWithShape="1">
          <a:blip r:embed="rId6">
            <a:alphaModFix/>
          </a:blip>
          <a:srcRect b="0" l="28308" r="28313" t="0"/>
          <a:stretch/>
        </p:blipFill>
        <p:spPr>
          <a:xfrm>
            <a:off x="4673694" y="2697405"/>
            <a:ext cx="1152000" cy="1773899"/>
          </a:xfrm>
          <a:prstGeom prst="rect">
            <a:avLst/>
          </a:prstGeom>
        </p:spPr>
      </p:pic>
      <p:sp>
        <p:nvSpPr>
          <p:cNvPr id="793" name="Google Shape;793;p82"/>
          <p:cNvSpPr txBox="1"/>
          <p:nvPr>
            <p:ph idx="8" type="body"/>
          </p:nvPr>
        </p:nvSpPr>
        <p:spPr>
          <a:xfrm>
            <a:off x="4669944" y="1828789"/>
            <a:ext cx="1159500" cy="671400"/>
          </a:xfrm>
          <a:prstGeom prst="rect">
            <a:avLst/>
          </a:prstGeom>
        </p:spPr>
        <p:txBody>
          <a:bodyPr anchorCtr="0" anchor="t" bIns="91425" lIns="91425" spcFirstLastPara="1" rIns="91425" wrap="square" tIns="54850">
            <a:noAutofit/>
          </a:bodyPr>
          <a:lstStyle/>
          <a:p>
            <a:pPr indent="0" lvl="0" marL="0" rtl="0" algn="l">
              <a:spcBef>
                <a:spcPts val="0"/>
              </a:spcBef>
              <a:spcAft>
                <a:spcPts val="1000"/>
              </a:spcAft>
              <a:buNone/>
            </a:pPr>
            <a:r>
              <a:rPr lang="en" sz="1200"/>
              <a:t>Lack of ML architecture standards</a:t>
            </a:r>
            <a:endParaRPr sz="1200"/>
          </a:p>
        </p:txBody>
      </p:sp>
      <p:pic>
        <p:nvPicPr>
          <p:cNvPr id="794" name="Google Shape;794;p82"/>
          <p:cNvPicPr preferRelativeResize="0"/>
          <p:nvPr>
            <p:ph idx="9" type="pic"/>
          </p:nvPr>
        </p:nvPicPr>
        <p:blipFill rotWithShape="1">
          <a:blip r:embed="rId7">
            <a:alphaModFix/>
          </a:blip>
          <a:srcRect b="0" l="33570" r="29899" t="0"/>
          <a:stretch/>
        </p:blipFill>
        <p:spPr>
          <a:xfrm>
            <a:off x="6023919" y="2697405"/>
            <a:ext cx="1152000" cy="1773900"/>
          </a:xfrm>
          <a:prstGeom prst="rect">
            <a:avLst/>
          </a:prstGeom>
        </p:spPr>
      </p:pic>
      <p:sp>
        <p:nvSpPr>
          <p:cNvPr id="795" name="Google Shape;795;p82"/>
          <p:cNvSpPr txBox="1"/>
          <p:nvPr>
            <p:ph idx="13" type="body"/>
          </p:nvPr>
        </p:nvSpPr>
        <p:spPr>
          <a:xfrm>
            <a:off x="6020169" y="1828789"/>
            <a:ext cx="1159500" cy="671400"/>
          </a:xfrm>
          <a:prstGeom prst="rect">
            <a:avLst/>
          </a:prstGeom>
        </p:spPr>
        <p:txBody>
          <a:bodyPr anchorCtr="0" anchor="t" bIns="91425" lIns="91425" spcFirstLastPara="1" rIns="91425" wrap="square" tIns="54850">
            <a:noAutofit/>
          </a:bodyPr>
          <a:lstStyle/>
          <a:p>
            <a:pPr indent="0" lvl="0" marL="0" rtl="0" algn="l">
              <a:spcBef>
                <a:spcPts val="0"/>
              </a:spcBef>
              <a:spcAft>
                <a:spcPts val="1000"/>
              </a:spcAft>
              <a:buNone/>
            </a:pPr>
            <a:r>
              <a:rPr lang="en" sz="1200"/>
              <a:t>Talent gap</a:t>
            </a:r>
            <a:endParaRPr sz="1200"/>
          </a:p>
        </p:txBody>
      </p:sp>
      <p:pic>
        <p:nvPicPr>
          <p:cNvPr id="796" name="Google Shape;796;p82"/>
          <p:cNvPicPr preferRelativeResize="0"/>
          <p:nvPr>
            <p:ph idx="14" type="pic"/>
          </p:nvPr>
        </p:nvPicPr>
        <p:blipFill rotWithShape="1">
          <a:blip r:embed="rId8">
            <a:alphaModFix/>
          </a:blip>
          <a:srcRect b="0" l="17528" r="17528" t="0"/>
          <a:stretch/>
        </p:blipFill>
        <p:spPr>
          <a:xfrm>
            <a:off x="7386794" y="2697405"/>
            <a:ext cx="1152000" cy="1773901"/>
          </a:xfrm>
          <a:prstGeom prst="rect">
            <a:avLst/>
          </a:prstGeom>
        </p:spPr>
      </p:pic>
      <p:sp>
        <p:nvSpPr>
          <p:cNvPr id="797" name="Google Shape;797;p82"/>
          <p:cNvSpPr txBox="1"/>
          <p:nvPr>
            <p:ph idx="15" type="body"/>
          </p:nvPr>
        </p:nvSpPr>
        <p:spPr>
          <a:xfrm>
            <a:off x="7383044" y="1828789"/>
            <a:ext cx="1159500" cy="671400"/>
          </a:xfrm>
          <a:prstGeom prst="rect">
            <a:avLst/>
          </a:prstGeom>
        </p:spPr>
        <p:txBody>
          <a:bodyPr anchorCtr="0" anchor="t" bIns="91425" lIns="91425" spcFirstLastPara="1" rIns="91425" wrap="square" tIns="54850">
            <a:noAutofit/>
          </a:bodyPr>
          <a:lstStyle/>
          <a:p>
            <a:pPr indent="0" lvl="0" marL="0" rtl="0" algn="l">
              <a:spcBef>
                <a:spcPts val="0"/>
              </a:spcBef>
              <a:spcAft>
                <a:spcPts val="1000"/>
              </a:spcAft>
              <a:buNone/>
            </a:pPr>
            <a:r>
              <a:rPr lang="en" sz="1200"/>
              <a:t>Slow time to market</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83"/>
          <p:cNvSpPr/>
          <p:nvPr/>
        </p:nvSpPr>
        <p:spPr>
          <a:xfrm>
            <a:off x="3457625" y="2178275"/>
            <a:ext cx="2279400" cy="2024100"/>
          </a:xfrm>
          <a:prstGeom prst="rect">
            <a:avLst/>
          </a:prstGeom>
          <a:solidFill>
            <a:srgbClr val="707070">
              <a:alpha val="58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3" name="Google Shape;803;p83"/>
          <p:cNvSpPr txBox="1"/>
          <p:nvPr>
            <p:ph type="title"/>
          </p:nvPr>
        </p:nvSpPr>
        <p:spPr>
          <a:xfrm>
            <a:off x="942775" y="265563"/>
            <a:ext cx="5618700" cy="50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operational issue</a:t>
            </a:r>
            <a:endParaRPr/>
          </a:p>
        </p:txBody>
      </p:sp>
      <p:sp>
        <p:nvSpPr>
          <p:cNvPr id="804" name="Google Shape;804;p83"/>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5" name="Google Shape;805;p83"/>
          <p:cNvSpPr/>
          <p:nvPr/>
        </p:nvSpPr>
        <p:spPr>
          <a:xfrm>
            <a:off x="261250" y="1696200"/>
            <a:ext cx="1751100" cy="17511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Ubuntu"/>
                <a:ea typeface="Ubuntu"/>
                <a:cs typeface="Ubuntu"/>
                <a:sym typeface="Ubuntu"/>
              </a:rPr>
              <a:t>Idea</a:t>
            </a:r>
            <a:endParaRPr b="1">
              <a:solidFill>
                <a:schemeClr val="lt1"/>
              </a:solidFill>
              <a:latin typeface="Ubuntu"/>
              <a:ea typeface="Ubuntu"/>
              <a:cs typeface="Ubuntu"/>
              <a:sym typeface="Ubuntu"/>
            </a:endParaRPr>
          </a:p>
        </p:txBody>
      </p:sp>
      <p:sp>
        <p:nvSpPr>
          <p:cNvPr id="806" name="Google Shape;806;p83"/>
          <p:cNvSpPr/>
          <p:nvPr/>
        </p:nvSpPr>
        <p:spPr>
          <a:xfrm>
            <a:off x="7132200" y="1696200"/>
            <a:ext cx="1751100" cy="17511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Ubuntu"/>
                <a:ea typeface="Ubuntu"/>
                <a:cs typeface="Ubuntu"/>
                <a:sym typeface="Ubuntu"/>
              </a:rPr>
              <a:t>Revenue</a:t>
            </a:r>
            <a:endParaRPr b="1">
              <a:solidFill>
                <a:schemeClr val="lt1"/>
              </a:solidFill>
              <a:latin typeface="Ubuntu"/>
              <a:ea typeface="Ubuntu"/>
              <a:cs typeface="Ubuntu"/>
              <a:sym typeface="Ubuntu"/>
            </a:endParaRPr>
          </a:p>
        </p:txBody>
      </p:sp>
      <p:cxnSp>
        <p:nvCxnSpPr>
          <p:cNvPr id="807" name="Google Shape;807;p83"/>
          <p:cNvCxnSpPr>
            <a:stCxn id="805" idx="3"/>
            <a:endCxn id="806" idx="1"/>
          </p:cNvCxnSpPr>
          <p:nvPr/>
        </p:nvCxnSpPr>
        <p:spPr>
          <a:xfrm>
            <a:off x="2012350" y="2571750"/>
            <a:ext cx="5119800" cy="0"/>
          </a:xfrm>
          <a:prstGeom prst="straightConnector1">
            <a:avLst/>
          </a:prstGeom>
          <a:noFill/>
          <a:ln cap="flat" cmpd="sng" w="9525">
            <a:solidFill>
              <a:schemeClr val="dk2"/>
            </a:solidFill>
            <a:prstDash val="solid"/>
            <a:round/>
            <a:headEnd len="med" w="med" type="none"/>
            <a:tailEnd len="med" w="med" type="none"/>
          </a:ln>
        </p:spPr>
      </p:cxnSp>
      <p:cxnSp>
        <p:nvCxnSpPr>
          <p:cNvPr id="808" name="Google Shape;808;p83"/>
          <p:cNvCxnSpPr/>
          <p:nvPr/>
        </p:nvCxnSpPr>
        <p:spPr>
          <a:xfrm>
            <a:off x="2433725" y="2178275"/>
            <a:ext cx="4277100" cy="0"/>
          </a:xfrm>
          <a:prstGeom prst="straightConnector1">
            <a:avLst/>
          </a:prstGeom>
          <a:noFill/>
          <a:ln cap="flat" cmpd="sng" w="114300">
            <a:solidFill>
              <a:srgbClr val="E95420"/>
            </a:solidFill>
            <a:prstDash val="solid"/>
            <a:round/>
            <a:headEnd len="med" w="med" type="none"/>
            <a:tailEnd len="med" w="med" type="none"/>
          </a:ln>
        </p:spPr>
      </p:cxnSp>
      <p:sp>
        <p:nvSpPr>
          <p:cNvPr id="809" name="Google Shape;809;p83"/>
          <p:cNvSpPr/>
          <p:nvPr/>
        </p:nvSpPr>
        <p:spPr>
          <a:xfrm>
            <a:off x="2371100" y="2476050"/>
            <a:ext cx="191400" cy="19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0" name="Google Shape;810;p83"/>
          <p:cNvSpPr/>
          <p:nvPr/>
        </p:nvSpPr>
        <p:spPr>
          <a:xfrm>
            <a:off x="3165538" y="2476050"/>
            <a:ext cx="191400" cy="19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1" name="Google Shape;811;p83"/>
          <p:cNvSpPr/>
          <p:nvPr/>
        </p:nvSpPr>
        <p:spPr>
          <a:xfrm>
            <a:off x="3977563" y="2476050"/>
            <a:ext cx="191400" cy="19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2" name="Google Shape;812;p83"/>
          <p:cNvSpPr/>
          <p:nvPr/>
        </p:nvSpPr>
        <p:spPr>
          <a:xfrm>
            <a:off x="5637350" y="2476050"/>
            <a:ext cx="191400" cy="19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3" name="Google Shape;813;p83"/>
          <p:cNvSpPr txBox="1"/>
          <p:nvPr/>
        </p:nvSpPr>
        <p:spPr>
          <a:xfrm>
            <a:off x="1910000" y="2667450"/>
            <a:ext cx="1119000" cy="31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Design</a:t>
            </a:r>
            <a:endParaRPr>
              <a:latin typeface="Ubuntu Light"/>
              <a:ea typeface="Ubuntu Light"/>
              <a:cs typeface="Ubuntu Light"/>
              <a:sym typeface="Ubuntu Light"/>
            </a:endParaRPr>
          </a:p>
        </p:txBody>
      </p:sp>
      <p:sp>
        <p:nvSpPr>
          <p:cNvPr id="814" name="Google Shape;814;p83"/>
          <p:cNvSpPr txBox="1"/>
          <p:nvPr/>
        </p:nvSpPr>
        <p:spPr>
          <a:xfrm>
            <a:off x="2701738" y="2667450"/>
            <a:ext cx="1119000" cy="31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Wireframes</a:t>
            </a:r>
            <a:endParaRPr>
              <a:latin typeface="Ubuntu Light"/>
              <a:ea typeface="Ubuntu Light"/>
              <a:cs typeface="Ubuntu Light"/>
              <a:sym typeface="Ubuntu Light"/>
            </a:endParaRPr>
          </a:p>
        </p:txBody>
      </p:sp>
      <p:sp>
        <p:nvSpPr>
          <p:cNvPr id="815" name="Google Shape;815;p83"/>
          <p:cNvSpPr txBox="1"/>
          <p:nvPr/>
        </p:nvSpPr>
        <p:spPr>
          <a:xfrm>
            <a:off x="3513763" y="2667450"/>
            <a:ext cx="1119000" cy="31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Coding</a:t>
            </a:r>
            <a:endParaRPr>
              <a:latin typeface="Ubuntu Light"/>
              <a:ea typeface="Ubuntu Light"/>
              <a:cs typeface="Ubuntu Light"/>
              <a:sym typeface="Ubuntu Light"/>
            </a:endParaRPr>
          </a:p>
        </p:txBody>
      </p:sp>
      <p:sp>
        <p:nvSpPr>
          <p:cNvPr id="816" name="Google Shape;816;p83"/>
          <p:cNvSpPr txBox="1"/>
          <p:nvPr/>
        </p:nvSpPr>
        <p:spPr>
          <a:xfrm>
            <a:off x="5173550" y="2667450"/>
            <a:ext cx="1119000" cy="31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Testing</a:t>
            </a:r>
            <a:endParaRPr>
              <a:latin typeface="Ubuntu Light"/>
              <a:ea typeface="Ubuntu Light"/>
              <a:cs typeface="Ubuntu Light"/>
              <a:sym typeface="Ubuntu Light"/>
            </a:endParaRPr>
          </a:p>
        </p:txBody>
      </p:sp>
      <p:sp>
        <p:nvSpPr>
          <p:cNvPr id="817" name="Google Shape;817;p83"/>
          <p:cNvSpPr/>
          <p:nvPr/>
        </p:nvSpPr>
        <p:spPr>
          <a:xfrm>
            <a:off x="6473750" y="2476050"/>
            <a:ext cx="191400" cy="19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8" name="Google Shape;818;p83"/>
          <p:cNvSpPr txBox="1"/>
          <p:nvPr/>
        </p:nvSpPr>
        <p:spPr>
          <a:xfrm>
            <a:off x="6009950" y="2667450"/>
            <a:ext cx="1119000" cy="31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Marketing</a:t>
            </a:r>
            <a:endParaRPr>
              <a:latin typeface="Ubuntu Light"/>
              <a:ea typeface="Ubuntu Light"/>
              <a:cs typeface="Ubuntu Light"/>
              <a:sym typeface="Ubuntu Light"/>
            </a:endParaRPr>
          </a:p>
        </p:txBody>
      </p:sp>
      <p:cxnSp>
        <p:nvCxnSpPr>
          <p:cNvPr id="819" name="Google Shape;819;p83"/>
          <p:cNvCxnSpPr>
            <a:stCxn id="811" idx="4"/>
            <a:endCxn id="812" idx="4"/>
          </p:cNvCxnSpPr>
          <p:nvPr/>
        </p:nvCxnSpPr>
        <p:spPr>
          <a:xfrm flipH="1" rot="-5400000">
            <a:off x="4902913" y="1837800"/>
            <a:ext cx="600" cy="1659900"/>
          </a:xfrm>
          <a:prstGeom prst="bentConnector3">
            <a:avLst>
              <a:gd fmla="val 138916667" name="adj1"/>
            </a:avLst>
          </a:prstGeom>
          <a:noFill/>
          <a:ln cap="flat" cmpd="sng" w="9525">
            <a:solidFill>
              <a:schemeClr val="dk2"/>
            </a:solidFill>
            <a:prstDash val="solid"/>
            <a:round/>
            <a:headEnd len="med" w="med" type="triangle"/>
            <a:tailEnd len="med" w="med" type="none"/>
          </a:ln>
        </p:spPr>
      </p:cxnSp>
      <p:sp>
        <p:nvSpPr>
          <p:cNvPr id="820" name="Google Shape;820;p83"/>
          <p:cNvSpPr txBox="1"/>
          <p:nvPr/>
        </p:nvSpPr>
        <p:spPr>
          <a:xfrm>
            <a:off x="3220325" y="1784675"/>
            <a:ext cx="2703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Ubuntu"/>
                <a:ea typeface="Ubuntu"/>
                <a:cs typeface="Ubuntu"/>
                <a:sym typeface="Ubuntu"/>
              </a:rPr>
              <a:t>Time to market</a:t>
            </a:r>
            <a:endParaRPr b="1">
              <a:latin typeface="Ubuntu"/>
              <a:ea typeface="Ubuntu"/>
              <a:cs typeface="Ubuntu"/>
              <a:sym typeface="Ubuntu"/>
            </a:endParaRPr>
          </a:p>
        </p:txBody>
      </p:sp>
      <p:cxnSp>
        <p:nvCxnSpPr>
          <p:cNvPr id="821" name="Google Shape;821;p83"/>
          <p:cNvCxnSpPr/>
          <p:nvPr/>
        </p:nvCxnSpPr>
        <p:spPr>
          <a:xfrm>
            <a:off x="3455350" y="4177425"/>
            <a:ext cx="2281800" cy="1800"/>
          </a:xfrm>
          <a:prstGeom prst="straightConnector1">
            <a:avLst/>
          </a:prstGeom>
          <a:noFill/>
          <a:ln cap="flat" cmpd="sng" w="114300">
            <a:solidFill>
              <a:srgbClr val="E95420"/>
            </a:solidFill>
            <a:prstDash val="solid"/>
            <a:round/>
            <a:headEnd len="med" w="med" type="none"/>
            <a:tailEnd len="med" w="med" type="none"/>
          </a:ln>
        </p:spPr>
      </p:cxnSp>
      <p:sp>
        <p:nvSpPr>
          <p:cNvPr id="822" name="Google Shape;822;p83"/>
          <p:cNvSpPr txBox="1"/>
          <p:nvPr/>
        </p:nvSpPr>
        <p:spPr>
          <a:xfrm>
            <a:off x="3248525" y="3705938"/>
            <a:ext cx="27039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Ubuntu"/>
                <a:ea typeface="Ubuntu"/>
                <a:cs typeface="Ubuntu"/>
                <a:sym typeface="Ubuntu"/>
              </a:rPr>
              <a:t>Operationally vulnerable</a:t>
            </a:r>
            <a:endParaRPr b="1">
              <a:solidFill>
                <a:schemeClr val="lt1"/>
              </a:solidFill>
              <a:latin typeface="Ubuntu"/>
              <a:ea typeface="Ubuntu"/>
              <a:cs typeface="Ubuntu"/>
              <a:sym typeface="Ubuntu"/>
            </a:endParaRPr>
          </a:p>
        </p:txBody>
      </p:sp>
      <p:sp>
        <p:nvSpPr>
          <p:cNvPr id="823" name="Google Shape;823;p83"/>
          <p:cNvSpPr/>
          <p:nvPr/>
        </p:nvSpPr>
        <p:spPr>
          <a:xfrm>
            <a:off x="151075" y="4570100"/>
            <a:ext cx="8820000" cy="54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1000"/>
                                        <p:tgtEl>
                                          <p:spTgt spid="8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1000"/>
                                        <p:tgtEl>
                                          <p:spTgt spid="806"/>
                                        </p:tgtEl>
                                      </p:cBhvr>
                                    </p:animEffect>
                                  </p:childTnLst>
                                </p:cTn>
                              </p:par>
                              <p:par>
                                <p:cTn fill="hold" nodeType="with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1000"/>
                                        <p:tgtEl>
                                          <p:spTgt spid="8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1000"/>
                                        <p:tgtEl>
                                          <p:spTgt spid="808"/>
                                        </p:tgtEl>
                                      </p:cBhvr>
                                    </p:animEffect>
                                  </p:childTnLst>
                                </p:cTn>
                              </p:par>
                              <p:par>
                                <p:cTn fill="hold" nodeType="with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000"/>
                                        <p:tgtEl>
                                          <p:spTgt spid="8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1000"/>
                                        <p:tgtEl>
                                          <p:spTgt spid="8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1000"/>
                                        <p:tgtEl>
                                          <p:spTgt spid="802"/>
                                        </p:tgtEl>
                                      </p:cBhvr>
                                    </p:animEffect>
                                  </p:childTnLst>
                                </p:cTn>
                              </p:par>
                              <p:par>
                                <p:cTn fill="hold" nodeType="with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par>
                                <p:cTn fill="hold" nodeType="with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1000"/>
                                        <p:tgtEl>
                                          <p:spTgt spid="8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84"/>
          <p:cNvSpPr txBox="1"/>
          <p:nvPr>
            <p:ph type="title"/>
          </p:nvPr>
        </p:nvSpPr>
        <p:spPr>
          <a:xfrm>
            <a:off x="942775" y="265563"/>
            <a:ext cx="5618700" cy="50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If y=x</a:t>
            </a:r>
            <a:endParaRPr/>
          </a:p>
        </p:txBody>
      </p:sp>
      <p:sp>
        <p:nvSpPr>
          <p:cNvPr id="829" name="Google Shape;829;p84"/>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0" name="Google Shape;830;p84"/>
          <p:cNvSpPr/>
          <p:nvPr/>
        </p:nvSpPr>
        <p:spPr>
          <a:xfrm>
            <a:off x="3119275" y="904838"/>
            <a:ext cx="2700900" cy="6144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Problem</a:t>
            </a:r>
            <a:endParaRPr>
              <a:latin typeface="Ubuntu Light"/>
              <a:ea typeface="Ubuntu Light"/>
              <a:cs typeface="Ubuntu Light"/>
              <a:sym typeface="Ubuntu Light"/>
            </a:endParaRPr>
          </a:p>
        </p:txBody>
      </p:sp>
      <p:sp>
        <p:nvSpPr>
          <p:cNvPr id="831" name="Google Shape;831;p84"/>
          <p:cNvSpPr/>
          <p:nvPr/>
        </p:nvSpPr>
        <p:spPr>
          <a:xfrm>
            <a:off x="2430700" y="1682713"/>
            <a:ext cx="4078200" cy="809700"/>
          </a:xfrm>
          <a:prstGeom prst="roundRect">
            <a:avLst>
              <a:gd fmla="val 0" name="adj"/>
            </a:avLst>
          </a:prstGeom>
          <a:solidFill>
            <a:srgbClr val="7F7F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Ubuntu"/>
                <a:ea typeface="Ubuntu"/>
                <a:cs typeface="Ubuntu"/>
                <a:sym typeface="Ubuntu"/>
              </a:rPr>
              <a:t>Operational detractors to time-to-market</a:t>
            </a:r>
            <a:endParaRPr b="1">
              <a:solidFill>
                <a:schemeClr val="lt1"/>
              </a:solidFill>
              <a:latin typeface="Ubuntu"/>
              <a:ea typeface="Ubuntu"/>
              <a:cs typeface="Ubuntu"/>
              <a:sym typeface="Ubuntu"/>
            </a:endParaRPr>
          </a:p>
        </p:txBody>
      </p:sp>
      <p:sp>
        <p:nvSpPr>
          <p:cNvPr id="832" name="Google Shape;832;p84"/>
          <p:cNvSpPr/>
          <p:nvPr/>
        </p:nvSpPr>
        <p:spPr>
          <a:xfrm>
            <a:off x="3119275" y="2651088"/>
            <a:ext cx="2700900" cy="6144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Solution</a:t>
            </a:r>
            <a:endParaRPr>
              <a:latin typeface="Ubuntu Light"/>
              <a:ea typeface="Ubuntu Light"/>
              <a:cs typeface="Ubuntu Light"/>
              <a:sym typeface="Ubuntu Light"/>
            </a:endParaRPr>
          </a:p>
        </p:txBody>
      </p:sp>
      <p:sp>
        <p:nvSpPr>
          <p:cNvPr id="833" name="Google Shape;833;p84"/>
          <p:cNvSpPr/>
          <p:nvPr/>
        </p:nvSpPr>
        <p:spPr>
          <a:xfrm>
            <a:off x="2430625" y="3428963"/>
            <a:ext cx="4078200" cy="8097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Ubuntu"/>
                <a:ea typeface="Ubuntu"/>
                <a:cs typeface="Ubuntu"/>
                <a:sym typeface="Ubuntu"/>
              </a:rPr>
              <a:t>Operational Excellence</a:t>
            </a:r>
            <a:endParaRPr b="1">
              <a:solidFill>
                <a:schemeClr val="lt1"/>
              </a:solidFill>
              <a:latin typeface="Ubuntu"/>
              <a:ea typeface="Ubuntu"/>
              <a:cs typeface="Ubuntu"/>
              <a:sym typeface="Ubuntu"/>
            </a:endParaRPr>
          </a:p>
        </p:txBody>
      </p:sp>
      <p:sp>
        <p:nvSpPr>
          <p:cNvPr id="834" name="Google Shape;834;p84"/>
          <p:cNvSpPr/>
          <p:nvPr/>
        </p:nvSpPr>
        <p:spPr>
          <a:xfrm>
            <a:off x="151075" y="4570100"/>
            <a:ext cx="8820000" cy="54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par>
                                <p:cTn fill="hold" nodeType="with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85"/>
          <p:cNvSpPr txBox="1"/>
          <p:nvPr>
            <p:ph type="title"/>
          </p:nvPr>
        </p:nvSpPr>
        <p:spPr>
          <a:xfrm>
            <a:off x="942775" y="265563"/>
            <a:ext cx="5618700" cy="50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Operational </a:t>
            </a:r>
            <a:r>
              <a:rPr lang="en"/>
              <a:t>excellence</a:t>
            </a:r>
            <a:r>
              <a:rPr lang="en"/>
              <a:t> in AI</a:t>
            </a:r>
            <a:endParaRPr/>
          </a:p>
          <a:p>
            <a:pPr indent="0" lvl="0" marL="0" rtl="0" algn="l">
              <a:spcBef>
                <a:spcPts val="0"/>
              </a:spcBef>
              <a:spcAft>
                <a:spcPts val="0"/>
              </a:spcAft>
              <a:buNone/>
            </a:pPr>
            <a:r>
              <a:t/>
            </a:r>
            <a:endParaRPr/>
          </a:p>
        </p:txBody>
      </p:sp>
      <p:sp>
        <p:nvSpPr>
          <p:cNvPr id="840" name="Google Shape;840;p85"/>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1" name="Google Shape;841;p85"/>
          <p:cNvSpPr/>
          <p:nvPr/>
        </p:nvSpPr>
        <p:spPr>
          <a:xfrm>
            <a:off x="1045763" y="1828800"/>
            <a:ext cx="1986900" cy="795000"/>
          </a:xfrm>
          <a:prstGeom prst="rect">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Ubuntu Light"/>
                <a:ea typeface="Ubuntu Light"/>
                <a:cs typeface="Ubuntu Light"/>
                <a:sym typeface="Ubuntu Light"/>
              </a:rPr>
              <a:t>Optimised operations to accelerate project delivery</a:t>
            </a:r>
            <a:endParaRPr sz="1000">
              <a:latin typeface="Ubuntu Light"/>
              <a:ea typeface="Ubuntu Light"/>
              <a:cs typeface="Ubuntu Light"/>
              <a:sym typeface="Ubuntu Light"/>
            </a:endParaRPr>
          </a:p>
        </p:txBody>
      </p:sp>
      <p:sp>
        <p:nvSpPr>
          <p:cNvPr id="842" name="Google Shape;842;p85"/>
          <p:cNvSpPr/>
          <p:nvPr/>
        </p:nvSpPr>
        <p:spPr>
          <a:xfrm>
            <a:off x="6111338" y="3267450"/>
            <a:ext cx="1986900" cy="795000"/>
          </a:xfrm>
          <a:prstGeom prst="rect">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Ubuntu Light"/>
                <a:ea typeface="Ubuntu Light"/>
                <a:cs typeface="Ubuntu Light"/>
                <a:sym typeface="Ubuntu Light"/>
              </a:rPr>
              <a:t>Reliable tooling across all layers of the stack</a:t>
            </a:r>
            <a:endParaRPr sz="1000">
              <a:latin typeface="Ubuntu Light"/>
              <a:ea typeface="Ubuntu Light"/>
              <a:cs typeface="Ubuntu Light"/>
              <a:sym typeface="Ubuntu Light"/>
            </a:endParaRPr>
          </a:p>
        </p:txBody>
      </p:sp>
      <p:sp>
        <p:nvSpPr>
          <p:cNvPr id="843" name="Google Shape;843;p85"/>
          <p:cNvSpPr/>
          <p:nvPr/>
        </p:nvSpPr>
        <p:spPr>
          <a:xfrm>
            <a:off x="6111338" y="1828800"/>
            <a:ext cx="1986900" cy="795000"/>
          </a:xfrm>
          <a:prstGeom prst="rect">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Ubuntu Light"/>
                <a:ea typeface="Ubuntu Light"/>
                <a:cs typeface="Ubuntu Light"/>
                <a:sym typeface="Ubuntu Light"/>
              </a:rPr>
              <a:t>Secure and compliant open source software</a:t>
            </a:r>
            <a:endParaRPr sz="1000">
              <a:latin typeface="Ubuntu Light"/>
              <a:ea typeface="Ubuntu Light"/>
              <a:cs typeface="Ubuntu Light"/>
              <a:sym typeface="Ubuntu Light"/>
            </a:endParaRPr>
          </a:p>
        </p:txBody>
      </p:sp>
      <p:sp>
        <p:nvSpPr>
          <p:cNvPr id="844" name="Google Shape;844;p85"/>
          <p:cNvSpPr/>
          <p:nvPr/>
        </p:nvSpPr>
        <p:spPr>
          <a:xfrm>
            <a:off x="1045763" y="3267450"/>
            <a:ext cx="1986900" cy="795000"/>
          </a:xfrm>
          <a:prstGeom prst="rect">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Ubuntu Light"/>
                <a:ea typeface="Ubuntu Light"/>
                <a:cs typeface="Ubuntu Light"/>
                <a:sym typeface="Ubuntu Light"/>
              </a:rPr>
              <a:t>Scalable solution to achieve cost efficency </a:t>
            </a:r>
            <a:endParaRPr sz="1000">
              <a:latin typeface="Ubuntu Light"/>
              <a:ea typeface="Ubuntu Light"/>
              <a:cs typeface="Ubuntu Light"/>
              <a:sym typeface="Ubuntu Light"/>
            </a:endParaRPr>
          </a:p>
        </p:txBody>
      </p:sp>
      <p:sp>
        <p:nvSpPr>
          <p:cNvPr id="845" name="Google Shape;845;p85"/>
          <p:cNvSpPr/>
          <p:nvPr/>
        </p:nvSpPr>
        <p:spPr>
          <a:xfrm>
            <a:off x="3578550" y="2548125"/>
            <a:ext cx="1986900" cy="795000"/>
          </a:xfrm>
          <a:prstGeom prst="rect">
            <a:avLst/>
          </a:prstGeom>
          <a:solidFill>
            <a:srgbClr val="E954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Ubuntu"/>
                <a:ea typeface="Ubuntu"/>
                <a:cs typeface="Ubuntu"/>
                <a:sym typeface="Ubuntu"/>
              </a:rPr>
              <a:t>Operational </a:t>
            </a:r>
            <a:r>
              <a:rPr b="1" lang="en" sz="1200">
                <a:solidFill>
                  <a:srgbClr val="FFFFFF"/>
                </a:solidFill>
                <a:latin typeface="Ubuntu"/>
                <a:ea typeface="Ubuntu"/>
                <a:cs typeface="Ubuntu"/>
                <a:sym typeface="Ubuntu"/>
              </a:rPr>
              <a:t>excellence</a:t>
            </a:r>
            <a:r>
              <a:rPr b="1" lang="en" sz="1200">
                <a:solidFill>
                  <a:srgbClr val="FFFFFF"/>
                </a:solidFill>
                <a:latin typeface="Ubuntu"/>
                <a:ea typeface="Ubuntu"/>
                <a:cs typeface="Ubuntu"/>
                <a:sym typeface="Ubuntu"/>
              </a:rPr>
              <a:t> in AI</a:t>
            </a:r>
            <a:endParaRPr b="1" sz="1200">
              <a:solidFill>
                <a:srgbClr val="FFFFFF"/>
              </a:solidFill>
              <a:latin typeface="Ubuntu"/>
              <a:ea typeface="Ubuntu"/>
              <a:cs typeface="Ubuntu"/>
              <a:sym typeface="Ubuntu"/>
            </a:endParaRPr>
          </a:p>
        </p:txBody>
      </p:sp>
      <p:cxnSp>
        <p:nvCxnSpPr>
          <p:cNvPr id="846" name="Google Shape;846;p85"/>
          <p:cNvCxnSpPr>
            <a:stCxn id="844" idx="3"/>
            <a:endCxn id="845" idx="2"/>
          </p:cNvCxnSpPr>
          <p:nvPr/>
        </p:nvCxnSpPr>
        <p:spPr>
          <a:xfrm flipH="1" rot="10800000">
            <a:off x="3032663" y="3343050"/>
            <a:ext cx="1539300" cy="321900"/>
          </a:xfrm>
          <a:prstGeom prst="bentConnector2">
            <a:avLst/>
          </a:prstGeom>
          <a:noFill/>
          <a:ln cap="flat" cmpd="sng" w="9525">
            <a:solidFill>
              <a:srgbClr val="666666"/>
            </a:solidFill>
            <a:prstDash val="solid"/>
            <a:round/>
            <a:headEnd len="med" w="med" type="none"/>
            <a:tailEnd len="med" w="med" type="none"/>
          </a:ln>
        </p:spPr>
      </p:cxnSp>
      <p:cxnSp>
        <p:nvCxnSpPr>
          <p:cNvPr id="847" name="Google Shape;847;p85"/>
          <p:cNvCxnSpPr>
            <a:stCxn id="841" idx="3"/>
            <a:endCxn id="845" idx="0"/>
          </p:cNvCxnSpPr>
          <p:nvPr/>
        </p:nvCxnSpPr>
        <p:spPr>
          <a:xfrm>
            <a:off x="3032663" y="2226300"/>
            <a:ext cx="1539300" cy="321900"/>
          </a:xfrm>
          <a:prstGeom prst="bentConnector2">
            <a:avLst/>
          </a:prstGeom>
          <a:noFill/>
          <a:ln cap="flat" cmpd="sng" w="9525">
            <a:solidFill>
              <a:srgbClr val="666666"/>
            </a:solidFill>
            <a:prstDash val="solid"/>
            <a:round/>
            <a:headEnd len="med" w="med" type="none"/>
            <a:tailEnd len="med" w="med" type="none"/>
          </a:ln>
        </p:spPr>
      </p:cxnSp>
      <p:cxnSp>
        <p:nvCxnSpPr>
          <p:cNvPr id="848" name="Google Shape;848;p85"/>
          <p:cNvCxnSpPr>
            <a:stCxn id="843" idx="1"/>
            <a:endCxn id="845" idx="0"/>
          </p:cNvCxnSpPr>
          <p:nvPr/>
        </p:nvCxnSpPr>
        <p:spPr>
          <a:xfrm flipH="1">
            <a:off x="4572038" y="2226300"/>
            <a:ext cx="1539300" cy="321900"/>
          </a:xfrm>
          <a:prstGeom prst="bentConnector2">
            <a:avLst/>
          </a:prstGeom>
          <a:noFill/>
          <a:ln cap="flat" cmpd="sng" w="9525">
            <a:solidFill>
              <a:srgbClr val="666666"/>
            </a:solidFill>
            <a:prstDash val="solid"/>
            <a:round/>
            <a:headEnd len="med" w="med" type="none"/>
            <a:tailEnd len="med" w="med" type="none"/>
          </a:ln>
        </p:spPr>
      </p:cxnSp>
      <p:cxnSp>
        <p:nvCxnSpPr>
          <p:cNvPr id="849" name="Google Shape;849;p85"/>
          <p:cNvCxnSpPr>
            <a:stCxn id="842" idx="1"/>
            <a:endCxn id="845" idx="2"/>
          </p:cNvCxnSpPr>
          <p:nvPr/>
        </p:nvCxnSpPr>
        <p:spPr>
          <a:xfrm rot="10800000">
            <a:off x="4572038" y="3343050"/>
            <a:ext cx="1539300" cy="321900"/>
          </a:xfrm>
          <a:prstGeom prst="bentConnector2">
            <a:avLst/>
          </a:prstGeom>
          <a:noFill/>
          <a:ln cap="flat" cmpd="sng" w="9525">
            <a:solidFill>
              <a:srgbClr val="666666"/>
            </a:solidFill>
            <a:prstDash val="solid"/>
            <a:round/>
            <a:headEnd len="med" w="med" type="none"/>
            <a:tailEnd len="med" w="med" type="none"/>
          </a:ln>
        </p:spPr>
      </p:cxnSp>
      <p:sp>
        <p:nvSpPr>
          <p:cNvPr id="850" name="Google Shape;850;p85"/>
          <p:cNvSpPr/>
          <p:nvPr/>
        </p:nvSpPr>
        <p:spPr>
          <a:xfrm>
            <a:off x="151075" y="4570100"/>
            <a:ext cx="8820000" cy="54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86"/>
          <p:cNvSpPr txBox="1"/>
          <p:nvPr>
            <p:ph type="title"/>
          </p:nvPr>
        </p:nvSpPr>
        <p:spPr>
          <a:xfrm>
            <a:off x="942775" y="265563"/>
            <a:ext cx="5618700" cy="50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Why is this relevant?</a:t>
            </a:r>
            <a:endParaRPr/>
          </a:p>
        </p:txBody>
      </p:sp>
      <p:sp>
        <p:nvSpPr>
          <p:cNvPr id="856" name="Google Shape;856;p86"/>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857" name="Google Shape;857;p86"/>
          <p:cNvGraphicFramePr/>
          <p:nvPr/>
        </p:nvGraphicFramePr>
        <p:xfrm>
          <a:off x="886882" y="1364003"/>
          <a:ext cx="3000000" cy="3000000"/>
        </p:xfrm>
        <a:graphic>
          <a:graphicData uri="http://schemas.openxmlformats.org/drawingml/2006/table">
            <a:tbl>
              <a:tblPr>
                <a:noFill/>
                <a:tableStyleId>{85F656B4-3E2A-452A-AAFE-4700B03C2D95}</a:tableStyleId>
              </a:tblPr>
              <a:tblGrid>
                <a:gridCol w="671625"/>
                <a:gridCol w="1811500"/>
                <a:gridCol w="4887125"/>
              </a:tblGrid>
              <a:tr h="833300">
                <a:tc gridSpan="2">
                  <a:txBody>
                    <a:bodyPr/>
                    <a:lstStyle/>
                    <a:p>
                      <a:pPr indent="0" lvl="0" marL="0" rtl="0" algn="l">
                        <a:lnSpc>
                          <a:spcPct val="115000"/>
                        </a:lnSpc>
                        <a:spcBef>
                          <a:spcPts val="0"/>
                        </a:spcBef>
                        <a:spcAft>
                          <a:spcPts val="0"/>
                        </a:spcAft>
                        <a:buNone/>
                      </a:pPr>
                      <a:r>
                        <a:rPr lang="en">
                          <a:latin typeface="Ubuntu Medium"/>
                          <a:ea typeface="Ubuntu Medium"/>
                          <a:cs typeface="Ubuntu Medium"/>
                          <a:sym typeface="Ubuntu Medium"/>
                        </a:rPr>
                        <a:t>Your company:</a:t>
                      </a:r>
                      <a:endParaRPr>
                        <a:latin typeface="Ubuntu Medium"/>
                        <a:ea typeface="Ubuntu Medium"/>
                        <a:cs typeface="Ubuntu Medium"/>
                        <a:sym typeface="Ubuntu Medium"/>
                      </a:endParaRPr>
                    </a:p>
                  </a:txBody>
                  <a:tcPr marT="36575" marB="36575" marR="0" marL="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E5E5E5"/>
                      </a:solidFill>
                      <a:prstDash val="solid"/>
                      <a:round/>
                      <a:headEnd len="sm" w="sm" type="none"/>
                      <a:tailEnd len="sm" w="sm" type="none"/>
                    </a:lnB>
                  </a:tcPr>
                </a:tc>
                <a:tc hMerge="1"/>
                <a:tc>
                  <a:txBody>
                    <a:bodyPr/>
                    <a:lstStyle/>
                    <a:p>
                      <a:pPr indent="0" lvl="0" marL="0" rtl="0" algn="l">
                        <a:lnSpc>
                          <a:spcPct val="115000"/>
                        </a:lnSpc>
                        <a:spcBef>
                          <a:spcPts val="0"/>
                        </a:spcBef>
                        <a:spcAft>
                          <a:spcPts val="0"/>
                        </a:spcAft>
                        <a:buNone/>
                      </a:pPr>
                      <a:r>
                        <a:rPr lang="en">
                          <a:latin typeface="Ubuntu Light"/>
                          <a:ea typeface="Ubuntu Light"/>
                          <a:cs typeface="Ubuntu Light"/>
                          <a:sym typeface="Ubuntu Light"/>
                        </a:rPr>
                        <a:t>Unstable environments </a:t>
                      </a:r>
                      <a:endParaRPr>
                        <a:latin typeface="Ubuntu Light"/>
                        <a:ea typeface="Ubuntu Light"/>
                        <a:cs typeface="Ubuntu Light"/>
                        <a:sym typeface="Ubuntu Light"/>
                      </a:endParaRPr>
                    </a:p>
                    <a:p>
                      <a:pPr indent="0" lvl="0" marL="0" rtl="0" algn="l">
                        <a:lnSpc>
                          <a:spcPct val="115000"/>
                        </a:lnSpc>
                        <a:spcBef>
                          <a:spcPts val="0"/>
                        </a:spcBef>
                        <a:spcAft>
                          <a:spcPts val="0"/>
                        </a:spcAft>
                        <a:buNone/>
                      </a:pPr>
                      <a:r>
                        <a:rPr lang="en">
                          <a:latin typeface="Ubuntu Light"/>
                          <a:ea typeface="Ubuntu Light"/>
                          <a:cs typeface="Ubuntu Light"/>
                          <a:sym typeface="Ubuntu Light"/>
                        </a:rPr>
                        <a:t>Delayed project delivery </a:t>
                      </a:r>
                      <a:endParaRPr>
                        <a:latin typeface="Ubuntu Light"/>
                        <a:ea typeface="Ubuntu Light"/>
                        <a:cs typeface="Ubuntu Light"/>
                        <a:sym typeface="Ubuntu Light"/>
                      </a:endParaRPr>
                    </a:p>
                    <a:p>
                      <a:pPr indent="0" lvl="0" marL="0" rtl="0" algn="l">
                        <a:lnSpc>
                          <a:spcPct val="115000"/>
                        </a:lnSpc>
                        <a:spcBef>
                          <a:spcPts val="0"/>
                        </a:spcBef>
                        <a:spcAft>
                          <a:spcPts val="0"/>
                        </a:spcAft>
                        <a:buNone/>
                      </a:pPr>
                      <a:r>
                        <a:rPr lang="en">
                          <a:latin typeface="Ubuntu Light"/>
                          <a:ea typeface="Ubuntu Light"/>
                          <a:cs typeface="Ubuntu Light"/>
                          <a:sym typeface="Ubuntu Light"/>
                        </a:rPr>
                        <a:t>Security breaches</a:t>
                      </a:r>
                      <a:endParaRPr>
                        <a:latin typeface="Ubuntu Light"/>
                        <a:ea typeface="Ubuntu Light"/>
                        <a:cs typeface="Ubuntu Light"/>
                        <a:sym typeface="Ubuntu Light"/>
                      </a:endParaRPr>
                    </a:p>
                    <a:p>
                      <a:pPr indent="0" lvl="0" marL="0" rtl="0" algn="l">
                        <a:lnSpc>
                          <a:spcPct val="115000"/>
                        </a:lnSpc>
                        <a:spcBef>
                          <a:spcPts val="0"/>
                        </a:spcBef>
                        <a:spcAft>
                          <a:spcPts val="0"/>
                        </a:spcAft>
                        <a:buNone/>
                      </a:pPr>
                      <a:r>
                        <a:rPr lang="en">
                          <a:latin typeface="Ubuntu Light"/>
                          <a:ea typeface="Ubuntu Light"/>
                          <a:cs typeface="Ubuntu Light"/>
                          <a:sym typeface="Ubuntu Light"/>
                        </a:rPr>
                        <a:t>Inaccurate data &amp; conclusions</a:t>
                      </a:r>
                      <a:endParaRPr>
                        <a:latin typeface="Ubuntu Light"/>
                        <a:ea typeface="Ubuntu Light"/>
                        <a:cs typeface="Ubuntu Light"/>
                        <a:sym typeface="Ubuntu Light"/>
                      </a:endParaRPr>
                    </a:p>
                    <a:p>
                      <a:pPr indent="0" lvl="0" marL="0" rtl="0" algn="l">
                        <a:lnSpc>
                          <a:spcPct val="115000"/>
                        </a:lnSpc>
                        <a:spcBef>
                          <a:spcPts val="0"/>
                        </a:spcBef>
                        <a:spcAft>
                          <a:spcPts val="0"/>
                        </a:spcAft>
                        <a:buNone/>
                      </a:pPr>
                      <a:r>
                        <a:t/>
                      </a:r>
                      <a:endParaRPr>
                        <a:latin typeface="Ubuntu Light"/>
                        <a:ea typeface="Ubuntu Light"/>
                        <a:cs typeface="Ubuntu Light"/>
                        <a:sym typeface="Ubuntu Light"/>
                      </a:endParaRPr>
                    </a:p>
                  </a:txBody>
                  <a:tcPr marT="36575" marB="36575" marR="0" marL="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E5E5E5"/>
                      </a:solidFill>
                      <a:prstDash val="solid"/>
                      <a:round/>
                      <a:headEnd len="sm" w="sm" type="none"/>
                      <a:tailEnd len="sm" w="sm" type="none"/>
                    </a:lnB>
                  </a:tcPr>
                </a:tc>
              </a:tr>
              <a:tr h="1224425">
                <a:tc gridSpan="2">
                  <a:txBody>
                    <a:bodyPr/>
                    <a:lstStyle/>
                    <a:p>
                      <a:pPr indent="0" lvl="0" marL="0" rtl="0" algn="l">
                        <a:lnSpc>
                          <a:spcPct val="115000"/>
                        </a:lnSpc>
                        <a:spcBef>
                          <a:spcPts val="0"/>
                        </a:spcBef>
                        <a:spcAft>
                          <a:spcPts val="0"/>
                        </a:spcAft>
                        <a:buNone/>
                      </a:pPr>
                      <a:r>
                        <a:rPr lang="en">
                          <a:latin typeface="Ubuntu Medium"/>
                          <a:ea typeface="Ubuntu Medium"/>
                          <a:cs typeface="Ubuntu Medium"/>
                          <a:sym typeface="Ubuntu Medium"/>
                        </a:rPr>
                        <a:t>Your data</a:t>
                      </a:r>
                      <a:r>
                        <a:rPr lang="en">
                          <a:solidFill>
                            <a:srgbClr val="000000"/>
                          </a:solidFill>
                          <a:latin typeface="Ubuntu Medium"/>
                          <a:ea typeface="Ubuntu Medium"/>
                          <a:cs typeface="Ubuntu Medium"/>
                          <a:sym typeface="Ubuntu Medium"/>
                        </a:rPr>
                        <a:t>:</a:t>
                      </a:r>
                      <a:endParaRPr>
                        <a:latin typeface="Ubuntu Medium"/>
                        <a:ea typeface="Ubuntu Medium"/>
                        <a:cs typeface="Ubuntu Medium"/>
                        <a:sym typeface="Ubuntu Medium"/>
                      </a:endParaRPr>
                    </a:p>
                  </a:txBody>
                  <a:tcPr marT="36575" marB="36575" marR="0" marL="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E5E5E5"/>
                      </a:solidFill>
                      <a:prstDash val="solid"/>
                      <a:round/>
                      <a:headEnd len="sm" w="sm" type="none"/>
                      <a:tailEnd len="sm" w="sm" type="none"/>
                    </a:lnT>
                    <a:lnB cap="flat" cmpd="sng" w="9525">
                      <a:solidFill>
                        <a:srgbClr val="E5E5E5"/>
                      </a:solidFill>
                      <a:prstDash val="solid"/>
                      <a:round/>
                      <a:headEnd len="sm" w="sm" type="none"/>
                      <a:tailEnd len="sm" w="sm" type="none"/>
                    </a:lnB>
                  </a:tcPr>
                </a:tc>
                <a:tc hMerge="1"/>
                <a:tc>
                  <a:txBody>
                    <a:bodyPr/>
                    <a:lstStyle/>
                    <a:p>
                      <a:pPr indent="0" lvl="0" marL="0" rtl="0" algn="l">
                        <a:lnSpc>
                          <a:spcPct val="115000"/>
                        </a:lnSpc>
                        <a:spcBef>
                          <a:spcPts val="0"/>
                        </a:spcBef>
                        <a:spcAft>
                          <a:spcPts val="0"/>
                        </a:spcAft>
                        <a:buClr>
                          <a:srgbClr val="000000"/>
                        </a:buClr>
                        <a:buSzPts val="1100"/>
                        <a:buFont typeface="Arial"/>
                        <a:buNone/>
                      </a:pPr>
                      <a:r>
                        <a:rPr lang="en">
                          <a:latin typeface="Ubuntu Light"/>
                          <a:ea typeface="Ubuntu Light"/>
                          <a:cs typeface="Ubuntu Light"/>
                          <a:sym typeface="Ubuntu Light"/>
                        </a:rPr>
                        <a:t>Inconsistent upgrades</a:t>
                      </a:r>
                      <a:endParaRPr>
                        <a:latin typeface="Ubuntu Light"/>
                        <a:ea typeface="Ubuntu Light"/>
                        <a:cs typeface="Ubuntu Light"/>
                        <a:sym typeface="Ubuntu Light"/>
                      </a:endParaRPr>
                    </a:p>
                    <a:p>
                      <a:pPr indent="0" lvl="0" marL="0" rtl="0" algn="l">
                        <a:lnSpc>
                          <a:spcPct val="115000"/>
                        </a:lnSpc>
                        <a:spcBef>
                          <a:spcPts val="0"/>
                        </a:spcBef>
                        <a:spcAft>
                          <a:spcPts val="0"/>
                        </a:spcAft>
                        <a:buClr>
                          <a:srgbClr val="000000"/>
                        </a:buClr>
                        <a:buSzPts val="1100"/>
                        <a:buFont typeface="Arial"/>
                        <a:buNone/>
                      </a:pPr>
                      <a:r>
                        <a:rPr lang="en">
                          <a:latin typeface="Ubuntu Light"/>
                          <a:ea typeface="Ubuntu Light"/>
                          <a:cs typeface="Ubuntu Light"/>
                          <a:sym typeface="Ubuntu Light"/>
                        </a:rPr>
                        <a:t>Unauthorized user access</a:t>
                      </a:r>
                      <a:endParaRPr>
                        <a:latin typeface="Ubuntu Light"/>
                        <a:ea typeface="Ubuntu Light"/>
                        <a:cs typeface="Ubuntu Light"/>
                        <a:sym typeface="Ubuntu Light"/>
                      </a:endParaRPr>
                    </a:p>
                    <a:p>
                      <a:pPr indent="0" lvl="0" marL="0" rtl="0" algn="l">
                        <a:lnSpc>
                          <a:spcPct val="115000"/>
                        </a:lnSpc>
                        <a:spcBef>
                          <a:spcPts val="0"/>
                        </a:spcBef>
                        <a:spcAft>
                          <a:spcPts val="0"/>
                        </a:spcAft>
                        <a:buClr>
                          <a:srgbClr val="000000"/>
                        </a:buClr>
                        <a:buSzPts val="1100"/>
                        <a:buFont typeface="Arial"/>
                        <a:buNone/>
                      </a:pPr>
                      <a:r>
                        <a:rPr lang="en">
                          <a:latin typeface="Ubuntu Light"/>
                          <a:ea typeface="Ubuntu Light"/>
                          <a:cs typeface="Ubuntu Light"/>
                          <a:sym typeface="Ubuntu Light"/>
                        </a:rPr>
                        <a:t>Leakage/theft</a:t>
                      </a:r>
                      <a:endParaRPr>
                        <a:latin typeface="Ubuntu Light"/>
                        <a:ea typeface="Ubuntu Light"/>
                        <a:cs typeface="Ubuntu Light"/>
                        <a:sym typeface="Ubuntu Light"/>
                      </a:endParaRPr>
                    </a:p>
                    <a:p>
                      <a:pPr indent="0" lvl="0" marL="0" rtl="0" algn="l">
                        <a:lnSpc>
                          <a:spcPct val="115000"/>
                        </a:lnSpc>
                        <a:spcBef>
                          <a:spcPts val="0"/>
                        </a:spcBef>
                        <a:spcAft>
                          <a:spcPts val="0"/>
                        </a:spcAft>
                        <a:buNone/>
                      </a:pPr>
                      <a:r>
                        <a:t/>
                      </a:r>
                      <a:endParaRPr>
                        <a:solidFill>
                          <a:srgbClr val="000000"/>
                        </a:solidFill>
                        <a:latin typeface="Ubuntu Light"/>
                        <a:ea typeface="Ubuntu Light"/>
                        <a:cs typeface="Ubuntu Light"/>
                        <a:sym typeface="Ubuntu Light"/>
                      </a:endParaRPr>
                    </a:p>
                  </a:txBody>
                  <a:tcPr marT="36575" marB="36575" marR="0" marL="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E5E5E5"/>
                      </a:solidFill>
                      <a:prstDash val="solid"/>
                      <a:round/>
                      <a:headEnd len="sm" w="sm" type="none"/>
                      <a:tailEnd len="sm" w="sm" type="none"/>
                    </a:lnT>
                    <a:lnB cap="flat" cmpd="sng" w="9525">
                      <a:solidFill>
                        <a:srgbClr val="E5E5E5"/>
                      </a:solidFill>
                      <a:prstDash val="solid"/>
                      <a:round/>
                      <a:headEnd len="sm" w="sm" type="none"/>
                      <a:tailEnd len="sm" w="sm" type="none"/>
                    </a:lnB>
                  </a:tcPr>
                </a:tc>
              </a:tr>
              <a:tr h="647600">
                <a:tc gridSpan="2">
                  <a:txBody>
                    <a:bodyPr/>
                    <a:lstStyle/>
                    <a:p>
                      <a:pPr indent="0" lvl="0" marL="0" rtl="0" algn="l">
                        <a:lnSpc>
                          <a:spcPct val="115000"/>
                        </a:lnSpc>
                        <a:spcBef>
                          <a:spcPts val="0"/>
                        </a:spcBef>
                        <a:spcAft>
                          <a:spcPts val="0"/>
                        </a:spcAft>
                        <a:buClr>
                          <a:srgbClr val="000000"/>
                        </a:buClr>
                        <a:buSzPts val="1100"/>
                        <a:buFont typeface="Arial"/>
                        <a:buNone/>
                      </a:pPr>
                      <a:r>
                        <a:rPr lang="en">
                          <a:latin typeface="Ubuntu Medium"/>
                          <a:ea typeface="Ubuntu Medium"/>
                          <a:cs typeface="Ubuntu Medium"/>
                          <a:sym typeface="Ubuntu Medium"/>
                        </a:rPr>
                        <a:t>Your processes</a:t>
                      </a:r>
                      <a:r>
                        <a:rPr lang="en">
                          <a:solidFill>
                            <a:srgbClr val="000000"/>
                          </a:solidFill>
                          <a:latin typeface="Ubuntu Medium"/>
                          <a:ea typeface="Ubuntu Medium"/>
                          <a:cs typeface="Ubuntu Medium"/>
                          <a:sym typeface="Ubuntu Medium"/>
                        </a:rPr>
                        <a:t>:</a:t>
                      </a:r>
                      <a:endParaRPr>
                        <a:latin typeface="Ubuntu Medium"/>
                        <a:ea typeface="Ubuntu Medium"/>
                        <a:cs typeface="Ubuntu Medium"/>
                        <a:sym typeface="Ubuntu Medium"/>
                      </a:endParaRPr>
                    </a:p>
                  </a:txBody>
                  <a:tcPr marT="36575" marB="36575" marR="0" marL="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E5E5E5"/>
                      </a:solidFill>
                      <a:prstDash val="solid"/>
                      <a:round/>
                      <a:headEnd len="sm" w="sm" type="none"/>
                      <a:tailEnd len="sm" w="sm" type="none"/>
                    </a:lnT>
                    <a:lnB cap="flat" cmpd="sng" w="9525">
                      <a:solidFill>
                        <a:srgbClr val="E5E5E5">
                          <a:alpha val="0"/>
                        </a:srgbClr>
                      </a:solidFill>
                      <a:prstDash val="solid"/>
                      <a:round/>
                      <a:headEnd len="sm" w="sm" type="none"/>
                      <a:tailEnd len="sm" w="sm" type="none"/>
                    </a:lnB>
                  </a:tcPr>
                </a:tc>
                <a:tc hMerge="1"/>
                <a:tc>
                  <a:txBody>
                    <a:bodyPr/>
                    <a:lstStyle/>
                    <a:p>
                      <a:pPr indent="0" lvl="0" marL="0" rtl="0" algn="l">
                        <a:lnSpc>
                          <a:spcPct val="115000"/>
                        </a:lnSpc>
                        <a:spcBef>
                          <a:spcPts val="0"/>
                        </a:spcBef>
                        <a:spcAft>
                          <a:spcPts val="0"/>
                        </a:spcAft>
                        <a:buClr>
                          <a:srgbClr val="000000"/>
                        </a:buClr>
                        <a:buSzPts val="1100"/>
                        <a:buFont typeface="Arial"/>
                        <a:buNone/>
                      </a:pPr>
                      <a:r>
                        <a:rPr lang="en">
                          <a:latin typeface="Ubuntu Light"/>
                          <a:ea typeface="Ubuntu Light"/>
                          <a:cs typeface="Ubuntu Light"/>
                          <a:sym typeface="Ubuntu Light"/>
                        </a:rPr>
                        <a:t>Highly manual, unnecessary processes</a:t>
                      </a:r>
                      <a:endParaRPr>
                        <a:latin typeface="Ubuntu Light"/>
                        <a:ea typeface="Ubuntu Light"/>
                        <a:cs typeface="Ubuntu Light"/>
                        <a:sym typeface="Ubuntu Light"/>
                      </a:endParaRPr>
                    </a:p>
                    <a:p>
                      <a:pPr indent="0" lvl="0" marL="0" rtl="0" algn="l">
                        <a:lnSpc>
                          <a:spcPct val="115000"/>
                        </a:lnSpc>
                        <a:spcBef>
                          <a:spcPts val="0"/>
                        </a:spcBef>
                        <a:spcAft>
                          <a:spcPts val="0"/>
                        </a:spcAft>
                        <a:buClr>
                          <a:srgbClr val="000000"/>
                        </a:buClr>
                        <a:buSzPts val="1100"/>
                        <a:buFont typeface="Arial"/>
                        <a:buNone/>
                      </a:pPr>
                      <a:r>
                        <a:rPr lang="en">
                          <a:latin typeface="Ubuntu Light"/>
                          <a:ea typeface="Ubuntu Light"/>
                          <a:cs typeface="Ubuntu Light"/>
                          <a:sym typeface="Ubuntu Light"/>
                        </a:rPr>
                        <a:t>Unintegrated tools</a:t>
                      </a:r>
                      <a:endParaRPr>
                        <a:latin typeface="Ubuntu Light"/>
                        <a:ea typeface="Ubuntu Light"/>
                        <a:cs typeface="Ubuntu Light"/>
                        <a:sym typeface="Ubuntu Light"/>
                      </a:endParaRPr>
                    </a:p>
                  </a:txBody>
                  <a:tcPr marT="36575" marB="36575" marR="0" marL="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E5E5E5"/>
                      </a:solidFill>
                      <a:prstDash val="solid"/>
                      <a:round/>
                      <a:headEnd len="sm" w="sm" type="none"/>
                      <a:tailEnd len="sm" w="sm" type="none"/>
                    </a:lnT>
                    <a:lnB cap="flat" cmpd="sng" w="9525">
                      <a:solidFill>
                        <a:srgbClr val="E5E5E5">
                          <a:alpha val="0"/>
                        </a:srgbClr>
                      </a:solidFill>
                      <a:prstDash val="solid"/>
                      <a:round/>
                      <a:headEnd len="sm" w="sm" type="none"/>
                      <a:tailEnd len="sm" w="sm" type="none"/>
                    </a:lnB>
                  </a:tcPr>
                </a:tc>
              </a:tr>
            </a:tbl>
          </a:graphicData>
        </a:graphic>
      </p:graphicFrame>
      <p:sp>
        <p:nvSpPr>
          <p:cNvPr id="858" name="Google Shape;858;p86"/>
          <p:cNvSpPr/>
          <p:nvPr/>
        </p:nvSpPr>
        <p:spPr>
          <a:xfrm>
            <a:off x="151075" y="4570100"/>
            <a:ext cx="8820000" cy="54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87"/>
          <p:cNvSpPr/>
          <p:nvPr/>
        </p:nvSpPr>
        <p:spPr>
          <a:xfrm>
            <a:off x="151075" y="4570100"/>
            <a:ext cx="8820000" cy="54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4" name="Google Shape;864;p87"/>
          <p:cNvSpPr txBox="1"/>
          <p:nvPr>
            <p:ph type="title"/>
          </p:nvPr>
        </p:nvSpPr>
        <p:spPr>
          <a:xfrm>
            <a:off x="942775" y="265563"/>
            <a:ext cx="5618700" cy="50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Breaking down operations</a:t>
            </a:r>
            <a:endParaRPr/>
          </a:p>
        </p:txBody>
      </p:sp>
      <p:sp>
        <p:nvSpPr>
          <p:cNvPr id="865" name="Google Shape;865;p87"/>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6" name="Google Shape;866;p87"/>
          <p:cNvSpPr/>
          <p:nvPr/>
        </p:nvSpPr>
        <p:spPr>
          <a:xfrm>
            <a:off x="1023450" y="992850"/>
            <a:ext cx="2044500" cy="740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Ubuntu"/>
                <a:ea typeface="Ubuntu"/>
                <a:cs typeface="Ubuntu"/>
                <a:sym typeface="Ubuntu"/>
              </a:rPr>
              <a:t>BAU</a:t>
            </a:r>
            <a:endParaRPr b="1">
              <a:solidFill>
                <a:schemeClr val="lt1"/>
              </a:solidFill>
              <a:latin typeface="Ubuntu"/>
              <a:ea typeface="Ubuntu"/>
              <a:cs typeface="Ubuntu"/>
              <a:sym typeface="Ubuntu"/>
            </a:endParaRPr>
          </a:p>
        </p:txBody>
      </p:sp>
      <p:sp>
        <p:nvSpPr>
          <p:cNvPr id="867" name="Google Shape;867;p87"/>
          <p:cNvSpPr/>
          <p:nvPr/>
        </p:nvSpPr>
        <p:spPr>
          <a:xfrm>
            <a:off x="3549750" y="992850"/>
            <a:ext cx="2044500" cy="740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Ubuntu"/>
                <a:ea typeface="Ubuntu"/>
                <a:cs typeface="Ubuntu"/>
                <a:sym typeface="Ubuntu"/>
              </a:rPr>
              <a:t>Planned events</a:t>
            </a:r>
            <a:endParaRPr b="1">
              <a:solidFill>
                <a:schemeClr val="lt1"/>
              </a:solidFill>
              <a:latin typeface="Ubuntu"/>
              <a:ea typeface="Ubuntu"/>
              <a:cs typeface="Ubuntu"/>
              <a:sym typeface="Ubuntu"/>
            </a:endParaRPr>
          </a:p>
        </p:txBody>
      </p:sp>
      <p:sp>
        <p:nvSpPr>
          <p:cNvPr id="868" name="Google Shape;868;p87"/>
          <p:cNvSpPr/>
          <p:nvPr/>
        </p:nvSpPr>
        <p:spPr>
          <a:xfrm>
            <a:off x="6076050" y="992850"/>
            <a:ext cx="2044500" cy="740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Ubuntu"/>
                <a:ea typeface="Ubuntu"/>
                <a:cs typeface="Ubuntu"/>
                <a:sym typeface="Ubuntu"/>
              </a:rPr>
              <a:t>Unplanned events</a:t>
            </a:r>
            <a:endParaRPr b="1">
              <a:solidFill>
                <a:schemeClr val="lt1"/>
              </a:solidFill>
              <a:latin typeface="Ubuntu"/>
              <a:ea typeface="Ubuntu"/>
              <a:cs typeface="Ubuntu"/>
              <a:sym typeface="Ubuntu"/>
            </a:endParaRPr>
          </a:p>
        </p:txBody>
      </p:sp>
      <p:sp>
        <p:nvSpPr>
          <p:cNvPr id="869" name="Google Shape;869;p87"/>
          <p:cNvSpPr/>
          <p:nvPr/>
        </p:nvSpPr>
        <p:spPr>
          <a:xfrm>
            <a:off x="1023450" y="1966500"/>
            <a:ext cx="2044500" cy="74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Monitoring</a:t>
            </a:r>
            <a:endParaRPr>
              <a:latin typeface="Ubuntu Light"/>
              <a:ea typeface="Ubuntu Light"/>
              <a:cs typeface="Ubuntu Light"/>
              <a:sym typeface="Ubuntu Light"/>
            </a:endParaRPr>
          </a:p>
        </p:txBody>
      </p:sp>
      <p:sp>
        <p:nvSpPr>
          <p:cNvPr id="870" name="Google Shape;870;p87"/>
          <p:cNvSpPr/>
          <p:nvPr/>
        </p:nvSpPr>
        <p:spPr>
          <a:xfrm>
            <a:off x="3549750" y="1966500"/>
            <a:ext cx="2044500" cy="74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Upgrades &amp; patches</a:t>
            </a:r>
            <a:endParaRPr>
              <a:latin typeface="Ubuntu Light"/>
              <a:ea typeface="Ubuntu Light"/>
              <a:cs typeface="Ubuntu Light"/>
              <a:sym typeface="Ubuntu Light"/>
            </a:endParaRPr>
          </a:p>
        </p:txBody>
      </p:sp>
      <p:sp>
        <p:nvSpPr>
          <p:cNvPr id="871" name="Google Shape;871;p87"/>
          <p:cNvSpPr/>
          <p:nvPr/>
        </p:nvSpPr>
        <p:spPr>
          <a:xfrm>
            <a:off x="6076050" y="1966500"/>
            <a:ext cx="2044500" cy="74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Incident recovery protocols</a:t>
            </a:r>
            <a:endParaRPr>
              <a:latin typeface="Ubuntu Light"/>
              <a:ea typeface="Ubuntu Light"/>
              <a:cs typeface="Ubuntu Light"/>
              <a:sym typeface="Ubuntu Light"/>
            </a:endParaRPr>
          </a:p>
        </p:txBody>
      </p:sp>
      <p:sp>
        <p:nvSpPr>
          <p:cNvPr id="872" name="Google Shape;872;p87"/>
          <p:cNvSpPr/>
          <p:nvPr/>
        </p:nvSpPr>
        <p:spPr>
          <a:xfrm>
            <a:off x="1023450" y="2940150"/>
            <a:ext cx="2044500" cy="74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Alerting</a:t>
            </a:r>
            <a:endParaRPr>
              <a:latin typeface="Ubuntu Light"/>
              <a:ea typeface="Ubuntu Light"/>
              <a:cs typeface="Ubuntu Light"/>
              <a:sym typeface="Ubuntu Light"/>
            </a:endParaRPr>
          </a:p>
        </p:txBody>
      </p:sp>
      <p:sp>
        <p:nvSpPr>
          <p:cNvPr id="873" name="Google Shape;873;p87"/>
          <p:cNvSpPr/>
          <p:nvPr/>
        </p:nvSpPr>
        <p:spPr>
          <a:xfrm>
            <a:off x="3549750" y="2940150"/>
            <a:ext cx="2044500" cy="74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Infrastructure scaling</a:t>
            </a:r>
            <a:endParaRPr>
              <a:latin typeface="Ubuntu Light"/>
              <a:ea typeface="Ubuntu Light"/>
              <a:cs typeface="Ubuntu Light"/>
              <a:sym typeface="Ubuntu Light"/>
            </a:endParaRPr>
          </a:p>
        </p:txBody>
      </p:sp>
      <p:sp>
        <p:nvSpPr>
          <p:cNvPr id="874" name="Google Shape;874;p87"/>
          <p:cNvSpPr/>
          <p:nvPr/>
        </p:nvSpPr>
        <p:spPr>
          <a:xfrm>
            <a:off x="6076050" y="2940150"/>
            <a:ext cx="2044500" cy="74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Bug fixing</a:t>
            </a:r>
            <a:endParaRPr>
              <a:latin typeface="Ubuntu Light"/>
              <a:ea typeface="Ubuntu Light"/>
              <a:cs typeface="Ubuntu Light"/>
              <a:sym typeface="Ubuntu Light"/>
            </a:endParaRPr>
          </a:p>
        </p:txBody>
      </p:sp>
      <p:sp>
        <p:nvSpPr>
          <p:cNvPr id="875" name="Google Shape;875;p87"/>
          <p:cNvSpPr/>
          <p:nvPr/>
        </p:nvSpPr>
        <p:spPr>
          <a:xfrm>
            <a:off x="1023450" y="3880400"/>
            <a:ext cx="2044500" cy="74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Scaling within limits</a:t>
            </a:r>
            <a:endParaRPr>
              <a:latin typeface="Ubuntu Light"/>
              <a:ea typeface="Ubuntu Light"/>
              <a:cs typeface="Ubuntu Light"/>
              <a:sym typeface="Ubuntu Light"/>
            </a:endParaRPr>
          </a:p>
        </p:txBody>
      </p:sp>
      <p:sp>
        <p:nvSpPr>
          <p:cNvPr id="876" name="Google Shape;876;p87"/>
          <p:cNvSpPr/>
          <p:nvPr/>
        </p:nvSpPr>
        <p:spPr>
          <a:xfrm>
            <a:off x="3549750" y="3880400"/>
            <a:ext cx="2044500" cy="74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Migration</a:t>
            </a:r>
            <a:endParaRPr>
              <a:latin typeface="Ubuntu Light"/>
              <a:ea typeface="Ubuntu Light"/>
              <a:cs typeface="Ubuntu Light"/>
              <a:sym typeface="Ubuntu Light"/>
            </a:endParaRPr>
          </a:p>
        </p:txBody>
      </p:sp>
      <p:sp>
        <p:nvSpPr>
          <p:cNvPr id="877" name="Google Shape;877;p87"/>
          <p:cNvSpPr/>
          <p:nvPr/>
        </p:nvSpPr>
        <p:spPr>
          <a:xfrm>
            <a:off x="6076050" y="3880400"/>
            <a:ext cx="2044500" cy="74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Troubleshooting</a:t>
            </a:r>
            <a:endParaRPr>
              <a:latin typeface="Ubuntu Light"/>
              <a:ea typeface="Ubuntu Light"/>
              <a:cs typeface="Ubuntu Light"/>
              <a:sym typeface="Ubuntu Light"/>
            </a:endParaRPr>
          </a:p>
        </p:txBody>
      </p:sp>
      <p:cxnSp>
        <p:nvCxnSpPr>
          <p:cNvPr id="878" name="Google Shape;878;p87"/>
          <p:cNvCxnSpPr>
            <a:stCxn id="866" idx="2"/>
            <a:endCxn id="869" idx="0"/>
          </p:cNvCxnSpPr>
          <p:nvPr/>
        </p:nvCxnSpPr>
        <p:spPr>
          <a:xfrm flipH="1" rot="-5400000">
            <a:off x="1929450" y="1849800"/>
            <a:ext cx="233100" cy="600"/>
          </a:xfrm>
          <a:prstGeom prst="bentConnector3">
            <a:avLst>
              <a:gd fmla="val 49968" name="adj1"/>
            </a:avLst>
          </a:prstGeom>
          <a:noFill/>
          <a:ln cap="flat" cmpd="sng" w="9525">
            <a:solidFill>
              <a:schemeClr val="dk2"/>
            </a:solidFill>
            <a:prstDash val="solid"/>
            <a:round/>
            <a:headEnd len="med" w="med" type="none"/>
            <a:tailEnd len="med" w="med" type="none"/>
          </a:ln>
        </p:spPr>
      </p:cxnSp>
      <p:cxnSp>
        <p:nvCxnSpPr>
          <p:cNvPr id="879" name="Google Shape;879;p87"/>
          <p:cNvCxnSpPr>
            <a:stCxn id="869" idx="2"/>
            <a:endCxn id="872" idx="0"/>
          </p:cNvCxnSpPr>
          <p:nvPr/>
        </p:nvCxnSpPr>
        <p:spPr>
          <a:xfrm flipH="1" rot="-5400000">
            <a:off x="1929450" y="2823450"/>
            <a:ext cx="233100" cy="600"/>
          </a:xfrm>
          <a:prstGeom prst="bentConnector3">
            <a:avLst>
              <a:gd fmla="val 49968" name="adj1"/>
            </a:avLst>
          </a:prstGeom>
          <a:noFill/>
          <a:ln cap="flat" cmpd="sng" w="9525">
            <a:solidFill>
              <a:schemeClr val="dk2"/>
            </a:solidFill>
            <a:prstDash val="solid"/>
            <a:round/>
            <a:headEnd len="med" w="med" type="none"/>
            <a:tailEnd len="med" w="med" type="none"/>
          </a:ln>
        </p:spPr>
      </p:cxnSp>
      <p:cxnSp>
        <p:nvCxnSpPr>
          <p:cNvPr id="880" name="Google Shape;880;p87"/>
          <p:cNvCxnSpPr>
            <a:endCxn id="875" idx="0"/>
          </p:cNvCxnSpPr>
          <p:nvPr/>
        </p:nvCxnSpPr>
        <p:spPr>
          <a:xfrm flipH="1" rot="-5400000">
            <a:off x="1945650" y="3780350"/>
            <a:ext cx="199500" cy="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881" name="Google Shape;881;p87"/>
          <p:cNvCxnSpPr>
            <a:stCxn id="867" idx="2"/>
            <a:endCxn id="870" idx="0"/>
          </p:cNvCxnSpPr>
          <p:nvPr/>
        </p:nvCxnSpPr>
        <p:spPr>
          <a:xfrm flipH="1" rot="-5400000">
            <a:off x="4455750" y="1849800"/>
            <a:ext cx="233100" cy="600"/>
          </a:xfrm>
          <a:prstGeom prst="bentConnector3">
            <a:avLst>
              <a:gd fmla="val 49968" name="adj1"/>
            </a:avLst>
          </a:prstGeom>
          <a:noFill/>
          <a:ln cap="flat" cmpd="sng" w="9525">
            <a:solidFill>
              <a:schemeClr val="dk2"/>
            </a:solidFill>
            <a:prstDash val="solid"/>
            <a:round/>
            <a:headEnd len="med" w="med" type="none"/>
            <a:tailEnd len="med" w="med" type="none"/>
          </a:ln>
        </p:spPr>
      </p:cxnSp>
      <p:cxnSp>
        <p:nvCxnSpPr>
          <p:cNvPr id="882" name="Google Shape;882;p87"/>
          <p:cNvCxnSpPr>
            <a:stCxn id="870" idx="2"/>
            <a:endCxn id="873" idx="0"/>
          </p:cNvCxnSpPr>
          <p:nvPr/>
        </p:nvCxnSpPr>
        <p:spPr>
          <a:xfrm flipH="1" rot="-5400000">
            <a:off x="4455750" y="2823450"/>
            <a:ext cx="233100" cy="600"/>
          </a:xfrm>
          <a:prstGeom prst="bentConnector3">
            <a:avLst>
              <a:gd fmla="val 49968" name="adj1"/>
            </a:avLst>
          </a:prstGeom>
          <a:noFill/>
          <a:ln cap="flat" cmpd="sng" w="9525">
            <a:solidFill>
              <a:schemeClr val="dk2"/>
            </a:solidFill>
            <a:prstDash val="solid"/>
            <a:round/>
            <a:headEnd len="med" w="med" type="none"/>
            <a:tailEnd len="med" w="med" type="none"/>
          </a:ln>
        </p:spPr>
      </p:cxnSp>
      <p:cxnSp>
        <p:nvCxnSpPr>
          <p:cNvPr id="883" name="Google Shape;883;p87"/>
          <p:cNvCxnSpPr>
            <a:stCxn id="873" idx="2"/>
            <a:endCxn id="876" idx="0"/>
          </p:cNvCxnSpPr>
          <p:nvPr/>
        </p:nvCxnSpPr>
        <p:spPr>
          <a:xfrm flipH="1" rot="-5400000">
            <a:off x="4472550" y="3780300"/>
            <a:ext cx="199500" cy="600"/>
          </a:xfrm>
          <a:prstGeom prst="bentConnector3">
            <a:avLst>
              <a:gd fmla="val 50013" name="adj1"/>
            </a:avLst>
          </a:prstGeom>
          <a:noFill/>
          <a:ln cap="flat" cmpd="sng" w="9525">
            <a:solidFill>
              <a:schemeClr val="dk2"/>
            </a:solidFill>
            <a:prstDash val="solid"/>
            <a:round/>
            <a:headEnd len="med" w="med" type="none"/>
            <a:tailEnd len="med" w="med" type="none"/>
          </a:ln>
        </p:spPr>
      </p:cxnSp>
      <p:cxnSp>
        <p:nvCxnSpPr>
          <p:cNvPr id="884" name="Google Shape;884;p87"/>
          <p:cNvCxnSpPr>
            <a:stCxn id="868" idx="2"/>
            <a:endCxn id="871" idx="0"/>
          </p:cNvCxnSpPr>
          <p:nvPr/>
        </p:nvCxnSpPr>
        <p:spPr>
          <a:xfrm flipH="1" rot="-5400000">
            <a:off x="6982050" y="1849800"/>
            <a:ext cx="233100" cy="600"/>
          </a:xfrm>
          <a:prstGeom prst="bentConnector3">
            <a:avLst>
              <a:gd fmla="val 49968" name="adj1"/>
            </a:avLst>
          </a:prstGeom>
          <a:noFill/>
          <a:ln cap="flat" cmpd="sng" w="9525">
            <a:solidFill>
              <a:schemeClr val="dk2"/>
            </a:solidFill>
            <a:prstDash val="solid"/>
            <a:round/>
            <a:headEnd len="med" w="med" type="none"/>
            <a:tailEnd len="med" w="med" type="none"/>
          </a:ln>
        </p:spPr>
      </p:cxnSp>
      <p:cxnSp>
        <p:nvCxnSpPr>
          <p:cNvPr id="885" name="Google Shape;885;p87"/>
          <p:cNvCxnSpPr>
            <a:stCxn id="871" idx="2"/>
            <a:endCxn id="874" idx="0"/>
          </p:cNvCxnSpPr>
          <p:nvPr/>
        </p:nvCxnSpPr>
        <p:spPr>
          <a:xfrm flipH="1" rot="-5400000">
            <a:off x="6982050" y="2823450"/>
            <a:ext cx="233100" cy="600"/>
          </a:xfrm>
          <a:prstGeom prst="bentConnector3">
            <a:avLst>
              <a:gd fmla="val 49968" name="adj1"/>
            </a:avLst>
          </a:prstGeom>
          <a:noFill/>
          <a:ln cap="flat" cmpd="sng" w="9525">
            <a:solidFill>
              <a:schemeClr val="dk2"/>
            </a:solidFill>
            <a:prstDash val="solid"/>
            <a:round/>
            <a:headEnd len="med" w="med" type="none"/>
            <a:tailEnd len="med" w="med" type="none"/>
          </a:ln>
        </p:spPr>
      </p:cxnSp>
      <p:cxnSp>
        <p:nvCxnSpPr>
          <p:cNvPr id="886" name="Google Shape;886;p87"/>
          <p:cNvCxnSpPr>
            <a:stCxn id="874" idx="2"/>
            <a:endCxn id="877" idx="0"/>
          </p:cNvCxnSpPr>
          <p:nvPr/>
        </p:nvCxnSpPr>
        <p:spPr>
          <a:xfrm flipH="1" rot="-5400000">
            <a:off x="6998850" y="3780300"/>
            <a:ext cx="199500" cy="600"/>
          </a:xfrm>
          <a:prstGeom prst="bentConnector3">
            <a:avLst>
              <a:gd fmla="val 50013"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88"/>
          <p:cNvSpPr txBox="1"/>
          <p:nvPr>
            <p:ph type="title"/>
          </p:nvPr>
        </p:nvSpPr>
        <p:spPr>
          <a:xfrm>
            <a:off x="942775" y="265563"/>
            <a:ext cx="5618700" cy="50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Operations in action</a:t>
            </a:r>
            <a:endParaRPr/>
          </a:p>
        </p:txBody>
      </p:sp>
      <p:sp>
        <p:nvSpPr>
          <p:cNvPr id="892" name="Google Shape;892;p88"/>
          <p:cNvSpPr txBox="1"/>
          <p:nvPr>
            <p:ph idx="12" type="sldNum"/>
          </p:nvPr>
        </p:nvSpPr>
        <p:spPr>
          <a:xfrm>
            <a:off x="8422230" y="4716344"/>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3" name="Google Shape;893;p88"/>
          <p:cNvSpPr/>
          <p:nvPr/>
        </p:nvSpPr>
        <p:spPr>
          <a:xfrm>
            <a:off x="1961625" y="3473350"/>
            <a:ext cx="5374200" cy="345300"/>
          </a:xfrm>
          <a:prstGeom prst="rect">
            <a:avLst/>
          </a:prstGeom>
          <a:solidFill>
            <a:srgbClr val="F7F7F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Ubuntu Light"/>
              <a:ea typeface="Ubuntu Light"/>
              <a:cs typeface="Ubuntu Light"/>
              <a:sym typeface="Ubuntu Light"/>
            </a:endParaRPr>
          </a:p>
        </p:txBody>
      </p:sp>
      <p:sp>
        <p:nvSpPr>
          <p:cNvPr id="894" name="Google Shape;894;p88"/>
          <p:cNvSpPr/>
          <p:nvPr/>
        </p:nvSpPr>
        <p:spPr>
          <a:xfrm>
            <a:off x="1961698" y="3927600"/>
            <a:ext cx="1722000" cy="345300"/>
          </a:xfrm>
          <a:prstGeom prst="rect">
            <a:avLst/>
          </a:prstGeom>
          <a:solidFill>
            <a:srgbClr val="F7F7F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Ubuntu Light"/>
              <a:ea typeface="Ubuntu Light"/>
              <a:cs typeface="Ubuntu Light"/>
              <a:sym typeface="Ubuntu Light"/>
            </a:endParaRPr>
          </a:p>
        </p:txBody>
      </p:sp>
      <p:sp>
        <p:nvSpPr>
          <p:cNvPr id="895" name="Google Shape;895;p88"/>
          <p:cNvSpPr/>
          <p:nvPr/>
        </p:nvSpPr>
        <p:spPr>
          <a:xfrm>
            <a:off x="3792408" y="3927600"/>
            <a:ext cx="1722000" cy="345300"/>
          </a:xfrm>
          <a:prstGeom prst="rect">
            <a:avLst/>
          </a:prstGeom>
          <a:solidFill>
            <a:srgbClr val="F7F7F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Ubuntu Light"/>
              <a:ea typeface="Ubuntu Light"/>
              <a:cs typeface="Ubuntu Light"/>
              <a:sym typeface="Ubuntu Light"/>
            </a:endParaRPr>
          </a:p>
        </p:txBody>
      </p:sp>
      <p:sp>
        <p:nvSpPr>
          <p:cNvPr id="896" name="Google Shape;896;p88"/>
          <p:cNvSpPr/>
          <p:nvPr/>
        </p:nvSpPr>
        <p:spPr>
          <a:xfrm>
            <a:off x="5594494" y="3927600"/>
            <a:ext cx="1741500" cy="345300"/>
          </a:xfrm>
          <a:prstGeom prst="rect">
            <a:avLst/>
          </a:prstGeom>
          <a:solidFill>
            <a:srgbClr val="F7F7F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Ubuntu Light"/>
              <a:ea typeface="Ubuntu Light"/>
              <a:cs typeface="Ubuntu Light"/>
              <a:sym typeface="Ubuntu Light"/>
            </a:endParaRPr>
          </a:p>
        </p:txBody>
      </p:sp>
      <p:sp>
        <p:nvSpPr>
          <p:cNvPr id="897" name="Google Shape;897;p88"/>
          <p:cNvSpPr/>
          <p:nvPr/>
        </p:nvSpPr>
        <p:spPr>
          <a:xfrm>
            <a:off x="1961625" y="3019100"/>
            <a:ext cx="5374200" cy="345300"/>
          </a:xfrm>
          <a:prstGeom prst="rect">
            <a:avLst/>
          </a:prstGeom>
          <a:solidFill>
            <a:srgbClr val="F7F7F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Ubuntu Light"/>
                <a:ea typeface="Ubuntu Light"/>
                <a:cs typeface="Ubuntu Light"/>
                <a:sym typeface="Ubuntu Light"/>
              </a:rPr>
              <a:t>Kubernetes</a:t>
            </a:r>
            <a:endParaRPr sz="1200">
              <a:latin typeface="Ubuntu Light"/>
              <a:ea typeface="Ubuntu Light"/>
              <a:cs typeface="Ubuntu Light"/>
              <a:sym typeface="Ubuntu Light"/>
            </a:endParaRPr>
          </a:p>
        </p:txBody>
      </p:sp>
      <p:sp>
        <p:nvSpPr>
          <p:cNvPr id="898" name="Google Shape;898;p88"/>
          <p:cNvSpPr/>
          <p:nvPr/>
        </p:nvSpPr>
        <p:spPr>
          <a:xfrm>
            <a:off x="1961625" y="811750"/>
            <a:ext cx="5374200" cy="2073000"/>
          </a:xfrm>
          <a:prstGeom prst="rect">
            <a:avLst/>
          </a:prstGeom>
          <a:noFill/>
          <a:ln cap="flat" cmpd="sng" w="9525">
            <a:solidFill>
              <a:srgbClr val="E5E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i="1" sz="1200">
              <a:solidFill>
                <a:srgbClr val="333333"/>
              </a:solidFill>
              <a:latin typeface="Ubuntu Light"/>
              <a:ea typeface="Ubuntu Light"/>
              <a:cs typeface="Ubuntu Light"/>
              <a:sym typeface="Ubuntu Light"/>
            </a:endParaRPr>
          </a:p>
        </p:txBody>
      </p:sp>
      <p:sp>
        <p:nvSpPr>
          <p:cNvPr id="899" name="Google Shape;899;p88"/>
          <p:cNvSpPr txBox="1"/>
          <p:nvPr/>
        </p:nvSpPr>
        <p:spPr>
          <a:xfrm>
            <a:off x="2113079" y="2509300"/>
            <a:ext cx="2092500" cy="3693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i="1" lang="en" sz="1200">
                <a:solidFill>
                  <a:srgbClr val="333333"/>
                </a:solidFill>
                <a:latin typeface="Ubuntu Light"/>
                <a:ea typeface="Ubuntu Light"/>
                <a:cs typeface="Ubuntu Light"/>
                <a:sym typeface="Ubuntu Light"/>
              </a:rPr>
              <a:t>Develop</a:t>
            </a:r>
            <a:endParaRPr i="1" sz="1200">
              <a:solidFill>
                <a:srgbClr val="333333"/>
              </a:solidFill>
              <a:latin typeface="Ubuntu Light"/>
              <a:ea typeface="Ubuntu Light"/>
              <a:cs typeface="Ubuntu Light"/>
              <a:sym typeface="Ubuntu Light"/>
            </a:endParaRPr>
          </a:p>
        </p:txBody>
      </p:sp>
      <p:sp>
        <p:nvSpPr>
          <p:cNvPr id="900" name="Google Shape;900;p88"/>
          <p:cNvSpPr txBox="1"/>
          <p:nvPr/>
        </p:nvSpPr>
        <p:spPr>
          <a:xfrm>
            <a:off x="3784904" y="2509300"/>
            <a:ext cx="20925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i="1" lang="en" sz="1200">
                <a:solidFill>
                  <a:srgbClr val="333333"/>
                </a:solidFill>
                <a:latin typeface="Ubuntu Light"/>
                <a:ea typeface="Ubuntu Light"/>
                <a:cs typeface="Ubuntu Light"/>
                <a:sym typeface="Ubuntu Light"/>
              </a:rPr>
              <a:t>Optimise</a:t>
            </a:r>
            <a:endParaRPr i="1" sz="1200">
              <a:solidFill>
                <a:srgbClr val="333333"/>
              </a:solidFill>
              <a:latin typeface="Ubuntu Light"/>
              <a:ea typeface="Ubuntu Light"/>
              <a:cs typeface="Ubuntu Light"/>
              <a:sym typeface="Ubuntu Light"/>
            </a:endParaRPr>
          </a:p>
        </p:txBody>
      </p:sp>
      <p:sp>
        <p:nvSpPr>
          <p:cNvPr id="901" name="Google Shape;901;p88"/>
          <p:cNvSpPr txBox="1"/>
          <p:nvPr/>
        </p:nvSpPr>
        <p:spPr>
          <a:xfrm>
            <a:off x="5243329" y="2528725"/>
            <a:ext cx="20925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i="1" lang="en" sz="1200">
                <a:solidFill>
                  <a:srgbClr val="333333"/>
                </a:solidFill>
                <a:latin typeface="Ubuntu Light"/>
                <a:ea typeface="Ubuntu Light"/>
                <a:cs typeface="Ubuntu Light"/>
                <a:sym typeface="Ubuntu Light"/>
              </a:rPr>
              <a:t>Deploy</a:t>
            </a:r>
            <a:endParaRPr i="1" sz="1200">
              <a:solidFill>
                <a:srgbClr val="333333"/>
              </a:solidFill>
              <a:latin typeface="Ubuntu Light"/>
              <a:ea typeface="Ubuntu Light"/>
              <a:cs typeface="Ubuntu Light"/>
              <a:sym typeface="Ubuntu Light"/>
            </a:endParaRPr>
          </a:p>
        </p:txBody>
      </p:sp>
      <p:cxnSp>
        <p:nvCxnSpPr>
          <p:cNvPr id="902" name="Google Shape;902;p88"/>
          <p:cNvCxnSpPr>
            <a:endCxn id="900" idx="1"/>
          </p:cNvCxnSpPr>
          <p:nvPr/>
        </p:nvCxnSpPr>
        <p:spPr>
          <a:xfrm>
            <a:off x="3774404" y="1584850"/>
            <a:ext cx="10500" cy="1109100"/>
          </a:xfrm>
          <a:prstGeom prst="straightConnector1">
            <a:avLst/>
          </a:prstGeom>
          <a:noFill/>
          <a:ln cap="flat" cmpd="sng" w="9525">
            <a:solidFill>
              <a:srgbClr val="CCCCCC"/>
            </a:solidFill>
            <a:prstDash val="solid"/>
            <a:round/>
            <a:headEnd len="med" w="med" type="none"/>
            <a:tailEnd len="med" w="med" type="none"/>
          </a:ln>
        </p:spPr>
      </p:cxnSp>
      <p:cxnSp>
        <p:nvCxnSpPr>
          <p:cNvPr id="903" name="Google Shape;903;p88"/>
          <p:cNvCxnSpPr/>
          <p:nvPr/>
        </p:nvCxnSpPr>
        <p:spPr>
          <a:xfrm>
            <a:off x="5720779" y="1586500"/>
            <a:ext cx="10500" cy="1109100"/>
          </a:xfrm>
          <a:prstGeom prst="straightConnector1">
            <a:avLst/>
          </a:prstGeom>
          <a:noFill/>
          <a:ln cap="flat" cmpd="sng" w="9525">
            <a:solidFill>
              <a:srgbClr val="CCCCCC"/>
            </a:solidFill>
            <a:prstDash val="solid"/>
            <a:round/>
            <a:headEnd len="med" w="med" type="none"/>
            <a:tailEnd len="med" w="med" type="none"/>
          </a:ln>
        </p:spPr>
      </p:cxnSp>
      <p:pic>
        <p:nvPicPr>
          <p:cNvPr id="904" name="Google Shape;904;p88"/>
          <p:cNvPicPr preferRelativeResize="0"/>
          <p:nvPr/>
        </p:nvPicPr>
        <p:blipFill>
          <a:blip r:embed="rId3">
            <a:alphaModFix/>
          </a:blip>
          <a:stretch>
            <a:fillRect/>
          </a:stretch>
        </p:blipFill>
        <p:spPr>
          <a:xfrm>
            <a:off x="6355936" y="1785700"/>
            <a:ext cx="490650" cy="245325"/>
          </a:xfrm>
          <a:prstGeom prst="rect">
            <a:avLst/>
          </a:prstGeom>
          <a:noFill/>
          <a:ln>
            <a:noFill/>
          </a:ln>
        </p:spPr>
      </p:pic>
      <p:pic>
        <p:nvPicPr>
          <p:cNvPr id="905" name="Google Shape;905;p88"/>
          <p:cNvPicPr preferRelativeResize="0"/>
          <p:nvPr/>
        </p:nvPicPr>
        <p:blipFill>
          <a:blip r:embed="rId4">
            <a:alphaModFix/>
          </a:blip>
          <a:stretch>
            <a:fillRect/>
          </a:stretch>
        </p:blipFill>
        <p:spPr>
          <a:xfrm>
            <a:off x="5815035" y="1268410"/>
            <a:ext cx="331614" cy="338700"/>
          </a:xfrm>
          <a:prstGeom prst="rect">
            <a:avLst/>
          </a:prstGeom>
          <a:noFill/>
          <a:ln>
            <a:noFill/>
          </a:ln>
        </p:spPr>
      </p:pic>
      <p:pic>
        <p:nvPicPr>
          <p:cNvPr id="906" name="Google Shape;906;p88"/>
          <p:cNvPicPr preferRelativeResize="0"/>
          <p:nvPr/>
        </p:nvPicPr>
        <p:blipFill rotWithShape="1">
          <a:blip r:embed="rId5">
            <a:alphaModFix/>
          </a:blip>
          <a:srcRect b="0" l="0" r="0" t="0"/>
          <a:stretch/>
        </p:blipFill>
        <p:spPr>
          <a:xfrm>
            <a:off x="6920161" y="1315088"/>
            <a:ext cx="247491" cy="245325"/>
          </a:xfrm>
          <a:prstGeom prst="rect">
            <a:avLst/>
          </a:prstGeom>
          <a:noFill/>
          <a:ln>
            <a:noFill/>
          </a:ln>
        </p:spPr>
      </p:pic>
      <p:pic>
        <p:nvPicPr>
          <p:cNvPr id="907" name="Google Shape;907;p88"/>
          <p:cNvPicPr preferRelativeResize="0"/>
          <p:nvPr/>
        </p:nvPicPr>
        <p:blipFill rotWithShape="1">
          <a:blip r:embed="rId6">
            <a:alphaModFix/>
          </a:blip>
          <a:srcRect b="0" l="13983" r="13975" t="0"/>
          <a:stretch/>
        </p:blipFill>
        <p:spPr>
          <a:xfrm>
            <a:off x="5720773" y="1682571"/>
            <a:ext cx="583124" cy="451577"/>
          </a:xfrm>
          <a:prstGeom prst="rect">
            <a:avLst/>
          </a:prstGeom>
          <a:noFill/>
          <a:ln>
            <a:noFill/>
          </a:ln>
        </p:spPr>
      </p:pic>
      <p:pic>
        <p:nvPicPr>
          <p:cNvPr id="908" name="Google Shape;908;p88"/>
          <p:cNvPicPr preferRelativeResize="0"/>
          <p:nvPr/>
        </p:nvPicPr>
        <p:blipFill>
          <a:blip r:embed="rId7">
            <a:alphaModFix/>
          </a:blip>
          <a:stretch>
            <a:fillRect/>
          </a:stretch>
        </p:blipFill>
        <p:spPr>
          <a:xfrm>
            <a:off x="6432126" y="1269245"/>
            <a:ext cx="331626" cy="337014"/>
          </a:xfrm>
          <a:prstGeom prst="rect">
            <a:avLst/>
          </a:prstGeom>
          <a:noFill/>
          <a:ln>
            <a:noFill/>
          </a:ln>
        </p:spPr>
      </p:pic>
      <p:pic>
        <p:nvPicPr>
          <p:cNvPr id="909" name="Google Shape;909;p88"/>
          <p:cNvPicPr preferRelativeResize="0"/>
          <p:nvPr/>
        </p:nvPicPr>
        <p:blipFill>
          <a:blip r:embed="rId8">
            <a:alphaModFix/>
          </a:blip>
          <a:stretch>
            <a:fillRect/>
          </a:stretch>
        </p:blipFill>
        <p:spPr>
          <a:xfrm>
            <a:off x="5815024" y="2134159"/>
            <a:ext cx="583125" cy="328266"/>
          </a:xfrm>
          <a:prstGeom prst="rect">
            <a:avLst/>
          </a:prstGeom>
          <a:noFill/>
          <a:ln>
            <a:noFill/>
          </a:ln>
        </p:spPr>
      </p:pic>
      <p:pic>
        <p:nvPicPr>
          <p:cNvPr descr="Kubeflow AI and MLOps at any scale | Charmed Kubeflow" id="910" name="Google Shape;910;p88"/>
          <p:cNvPicPr preferRelativeResize="0"/>
          <p:nvPr/>
        </p:nvPicPr>
        <p:blipFill rotWithShape="1">
          <a:blip r:embed="rId9">
            <a:alphaModFix/>
          </a:blip>
          <a:srcRect b="14315" l="18319" r="19768" t="9459"/>
          <a:stretch/>
        </p:blipFill>
        <p:spPr>
          <a:xfrm>
            <a:off x="3914463" y="1276438"/>
            <a:ext cx="464376" cy="501300"/>
          </a:xfrm>
          <a:prstGeom prst="rect">
            <a:avLst/>
          </a:prstGeom>
          <a:noFill/>
          <a:ln>
            <a:noFill/>
          </a:ln>
        </p:spPr>
      </p:pic>
      <p:pic>
        <p:nvPicPr>
          <p:cNvPr id="911" name="Google Shape;911;p88"/>
          <p:cNvPicPr preferRelativeResize="0"/>
          <p:nvPr/>
        </p:nvPicPr>
        <p:blipFill>
          <a:blip r:embed="rId10">
            <a:alphaModFix/>
          </a:blip>
          <a:stretch>
            <a:fillRect/>
          </a:stretch>
        </p:blipFill>
        <p:spPr>
          <a:xfrm>
            <a:off x="4453647" y="1436797"/>
            <a:ext cx="332975" cy="332975"/>
          </a:xfrm>
          <a:prstGeom prst="rect">
            <a:avLst/>
          </a:prstGeom>
          <a:noFill/>
          <a:ln>
            <a:noFill/>
          </a:ln>
        </p:spPr>
      </p:pic>
      <p:pic>
        <p:nvPicPr>
          <p:cNvPr id="912" name="Google Shape;912;p88"/>
          <p:cNvPicPr preferRelativeResize="0"/>
          <p:nvPr/>
        </p:nvPicPr>
        <p:blipFill>
          <a:blip r:embed="rId11">
            <a:alphaModFix/>
          </a:blip>
          <a:stretch>
            <a:fillRect/>
          </a:stretch>
        </p:blipFill>
        <p:spPr>
          <a:xfrm>
            <a:off x="5028813" y="1391155"/>
            <a:ext cx="497400" cy="424257"/>
          </a:xfrm>
          <a:prstGeom prst="rect">
            <a:avLst/>
          </a:prstGeom>
          <a:noFill/>
          <a:ln>
            <a:noFill/>
          </a:ln>
        </p:spPr>
      </p:pic>
      <p:pic>
        <p:nvPicPr>
          <p:cNvPr id="913" name="Google Shape;913;p88"/>
          <p:cNvPicPr preferRelativeResize="0"/>
          <p:nvPr/>
        </p:nvPicPr>
        <p:blipFill>
          <a:blip r:embed="rId12">
            <a:alphaModFix/>
          </a:blip>
          <a:stretch>
            <a:fillRect/>
          </a:stretch>
        </p:blipFill>
        <p:spPr>
          <a:xfrm>
            <a:off x="3930275" y="1882585"/>
            <a:ext cx="432726" cy="349729"/>
          </a:xfrm>
          <a:prstGeom prst="rect">
            <a:avLst/>
          </a:prstGeom>
          <a:noFill/>
          <a:ln>
            <a:noFill/>
          </a:ln>
        </p:spPr>
      </p:pic>
      <p:pic>
        <p:nvPicPr>
          <p:cNvPr id="914" name="Google Shape;914;p88"/>
          <p:cNvPicPr preferRelativeResize="0"/>
          <p:nvPr/>
        </p:nvPicPr>
        <p:blipFill>
          <a:blip r:embed="rId13">
            <a:alphaModFix/>
          </a:blip>
          <a:stretch>
            <a:fillRect/>
          </a:stretch>
        </p:blipFill>
        <p:spPr>
          <a:xfrm>
            <a:off x="4433738" y="1944774"/>
            <a:ext cx="581780" cy="141177"/>
          </a:xfrm>
          <a:prstGeom prst="rect">
            <a:avLst/>
          </a:prstGeom>
          <a:noFill/>
          <a:ln>
            <a:noFill/>
          </a:ln>
        </p:spPr>
      </p:pic>
      <p:pic>
        <p:nvPicPr>
          <p:cNvPr id="915" name="Google Shape;915;p88"/>
          <p:cNvPicPr preferRelativeResize="0"/>
          <p:nvPr/>
        </p:nvPicPr>
        <p:blipFill>
          <a:blip r:embed="rId14">
            <a:alphaModFix/>
          </a:blip>
          <a:stretch>
            <a:fillRect/>
          </a:stretch>
        </p:blipFill>
        <p:spPr>
          <a:xfrm>
            <a:off x="5066590" y="1851345"/>
            <a:ext cx="432741" cy="432741"/>
          </a:xfrm>
          <a:prstGeom prst="rect">
            <a:avLst/>
          </a:prstGeom>
          <a:noFill/>
          <a:ln>
            <a:noFill/>
          </a:ln>
        </p:spPr>
      </p:pic>
      <p:pic>
        <p:nvPicPr>
          <p:cNvPr id="916" name="Google Shape;916;p88"/>
          <p:cNvPicPr preferRelativeResize="0"/>
          <p:nvPr/>
        </p:nvPicPr>
        <p:blipFill>
          <a:blip r:embed="rId15">
            <a:alphaModFix/>
          </a:blip>
          <a:stretch>
            <a:fillRect/>
          </a:stretch>
        </p:blipFill>
        <p:spPr>
          <a:xfrm>
            <a:off x="2081148" y="1353775"/>
            <a:ext cx="1153152" cy="386826"/>
          </a:xfrm>
          <a:prstGeom prst="rect">
            <a:avLst/>
          </a:prstGeom>
          <a:noFill/>
          <a:ln>
            <a:noFill/>
          </a:ln>
        </p:spPr>
      </p:pic>
      <p:pic>
        <p:nvPicPr>
          <p:cNvPr id="917" name="Google Shape;917;p88"/>
          <p:cNvPicPr preferRelativeResize="0"/>
          <p:nvPr/>
        </p:nvPicPr>
        <p:blipFill>
          <a:blip r:embed="rId16">
            <a:alphaModFix/>
          </a:blip>
          <a:stretch>
            <a:fillRect/>
          </a:stretch>
        </p:blipFill>
        <p:spPr>
          <a:xfrm>
            <a:off x="2139925" y="1692225"/>
            <a:ext cx="773650" cy="386825"/>
          </a:xfrm>
          <a:prstGeom prst="rect">
            <a:avLst/>
          </a:prstGeom>
          <a:noFill/>
          <a:ln>
            <a:noFill/>
          </a:ln>
        </p:spPr>
      </p:pic>
      <p:pic>
        <p:nvPicPr>
          <p:cNvPr id="918" name="Google Shape;918;p88"/>
          <p:cNvPicPr preferRelativeResize="0"/>
          <p:nvPr/>
        </p:nvPicPr>
        <p:blipFill>
          <a:blip r:embed="rId17">
            <a:alphaModFix/>
          </a:blip>
          <a:stretch>
            <a:fillRect/>
          </a:stretch>
        </p:blipFill>
        <p:spPr>
          <a:xfrm>
            <a:off x="3179709" y="1797860"/>
            <a:ext cx="497400" cy="175553"/>
          </a:xfrm>
          <a:prstGeom prst="rect">
            <a:avLst/>
          </a:prstGeom>
          <a:noFill/>
          <a:ln>
            <a:noFill/>
          </a:ln>
        </p:spPr>
      </p:pic>
      <p:pic>
        <p:nvPicPr>
          <p:cNvPr id="919" name="Google Shape;919;p88"/>
          <p:cNvPicPr preferRelativeResize="0"/>
          <p:nvPr/>
        </p:nvPicPr>
        <p:blipFill>
          <a:blip r:embed="rId18">
            <a:alphaModFix/>
          </a:blip>
          <a:stretch>
            <a:fillRect/>
          </a:stretch>
        </p:blipFill>
        <p:spPr>
          <a:xfrm>
            <a:off x="3291288" y="1380688"/>
            <a:ext cx="332988" cy="332988"/>
          </a:xfrm>
          <a:prstGeom prst="rect">
            <a:avLst/>
          </a:prstGeom>
          <a:noFill/>
          <a:ln>
            <a:noFill/>
          </a:ln>
        </p:spPr>
      </p:pic>
      <p:pic>
        <p:nvPicPr>
          <p:cNvPr id="920" name="Google Shape;920;p88"/>
          <p:cNvPicPr preferRelativeResize="0"/>
          <p:nvPr/>
        </p:nvPicPr>
        <p:blipFill>
          <a:blip r:embed="rId19">
            <a:alphaModFix/>
          </a:blip>
          <a:stretch>
            <a:fillRect/>
          </a:stretch>
        </p:blipFill>
        <p:spPr>
          <a:xfrm>
            <a:off x="2172377" y="2079034"/>
            <a:ext cx="679327" cy="274650"/>
          </a:xfrm>
          <a:prstGeom prst="rect">
            <a:avLst/>
          </a:prstGeom>
          <a:noFill/>
          <a:ln>
            <a:noFill/>
          </a:ln>
        </p:spPr>
      </p:pic>
      <p:pic>
        <p:nvPicPr>
          <p:cNvPr id="921" name="Google Shape;921;p88"/>
          <p:cNvPicPr preferRelativeResize="0"/>
          <p:nvPr/>
        </p:nvPicPr>
        <p:blipFill>
          <a:blip r:embed="rId20">
            <a:alphaModFix/>
          </a:blip>
          <a:stretch>
            <a:fillRect/>
          </a:stretch>
        </p:blipFill>
        <p:spPr>
          <a:xfrm>
            <a:off x="3455533" y="2071185"/>
            <a:ext cx="250525" cy="290365"/>
          </a:xfrm>
          <a:prstGeom prst="rect">
            <a:avLst/>
          </a:prstGeom>
          <a:noFill/>
          <a:ln>
            <a:noFill/>
          </a:ln>
        </p:spPr>
      </p:pic>
      <p:pic>
        <p:nvPicPr>
          <p:cNvPr id="922" name="Google Shape;922;p88"/>
          <p:cNvPicPr preferRelativeResize="0"/>
          <p:nvPr/>
        </p:nvPicPr>
        <p:blipFill>
          <a:blip r:embed="rId21">
            <a:alphaModFix/>
          </a:blip>
          <a:stretch>
            <a:fillRect/>
          </a:stretch>
        </p:blipFill>
        <p:spPr>
          <a:xfrm>
            <a:off x="2139920" y="2417524"/>
            <a:ext cx="610176" cy="176946"/>
          </a:xfrm>
          <a:prstGeom prst="rect">
            <a:avLst/>
          </a:prstGeom>
          <a:noFill/>
          <a:ln>
            <a:noFill/>
          </a:ln>
        </p:spPr>
      </p:pic>
      <p:pic>
        <p:nvPicPr>
          <p:cNvPr id="923" name="Google Shape;923;p88"/>
          <p:cNvPicPr preferRelativeResize="0"/>
          <p:nvPr/>
        </p:nvPicPr>
        <p:blipFill>
          <a:blip r:embed="rId22">
            <a:alphaModFix/>
          </a:blip>
          <a:stretch>
            <a:fillRect/>
          </a:stretch>
        </p:blipFill>
        <p:spPr>
          <a:xfrm>
            <a:off x="2849614" y="2018629"/>
            <a:ext cx="520470" cy="445425"/>
          </a:xfrm>
          <a:prstGeom prst="rect">
            <a:avLst/>
          </a:prstGeom>
          <a:noFill/>
          <a:ln>
            <a:noFill/>
          </a:ln>
        </p:spPr>
      </p:pic>
      <p:pic>
        <p:nvPicPr>
          <p:cNvPr id="924" name="Google Shape;924;p88"/>
          <p:cNvPicPr preferRelativeResize="0"/>
          <p:nvPr/>
        </p:nvPicPr>
        <p:blipFill>
          <a:blip r:embed="rId23">
            <a:alphaModFix/>
          </a:blip>
          <a:stretch>
            <a:fillRect/>
          </a:stretch>
        </p:blipFill>
        <p:spPr>
          <a:xfrm>
            <a:off x="6898600" y="1663312"/>
            <a:ext cx="331625" cy="331625"/>
          </a:xfrm>
          <a:prstGeom prst="rect">
            <a:avLst/>
          </a:prstGeom>
          <a:noFill/>
          <a:ln>
            <a:noFill/>
          </a:ln>
        </p:spPr>
      </p:pic>
      <p:pic>
        <p:nvPicPr>
          <p:cNvPr id="925" name="Google Shape;925;p88"/>
          <p:cNvPicPr preferRelativeResize="0"/>
          <p:nvPr/>
        </p:nvPicPr>
        <p:blipFill>
          <a:blip r:embed="rId24">
            <a:alphaModFix/>
          </a:blip>
          <a:stretch>
            <a:fillRect/>
          </a:stretch>
        </p:blipFill>
        <p:spPr>
          <a:xfrm>
            <a:off x="6566285" y="2097834"/>
            <a:ext cx="610176" cy="380641"/>
          </a:xfrm>
          <a:prstGeom prst="rect">
            <a:avLst/>
          </a:prstGeom>
          <a:noFill/>
          <a:ln>
            <a:noFill/>
          </a:ln>
        </p:spPr>
      </p:pic>
      <p:pic>
        <p:nvPicPr>
          <p:cNvPr id="926" name="Google Shape;926;p88"/>
          <p:cNvPicPr preferRelativeResize="0"/>
          <p:nvPr/>
        </p:nvPicPr>
        <p:blipFill>
          <a:blip r:embed="rId25">
            <a:alphaModFix/>
          </a:blip>
          <a:stretch>
            <a:fillRect/>
          </a:stretch>
        </p:blipFill>
        <p:spPr>
          <a:xfrm>
            <a:off x="2532013" y="4059302"/>
            <a:ext cx="581376" cy="141175"/>
          </a:xfrm>
          <a:prstGeom prst="rect">
            <a:avLst/>
          </a:prstGeom>
          <a:noFill/>
          <a:ln>
            <a:noFill/>
          </a:ln>
        </p:spPr>
      </p:pic>
      <p:pic>
        <p:nvPicPr>
          <p:cNvPr id="927" name="Google Shape;927;p88"/>
          <p:cNvPicPr preferRelativeResize="0"/>
          <p:nvPr/>
        </p:nvPicPr>
        <p:blipFill>
          <a:blip r:embed="rId26">
            <a:alphaModFix/>
          </a:blip>
          <a:stretch>
            <a:fillRect/>
          </a:stretch>
        </p:blipFill>
        <p:spPr>
          <a:xfrm>
            <a:off x="3706050" y="3053655"/>
            <a:ext cx="258750" cy="250806"/>
          </a:xfrm>
          <a:prstGeom prst="rect">
            <a:avLst/>
          </a:prstGeom>
          <a:noFill/>
          <a:ln>
            <a:noFill/>
          </a:ln>
        </p:spPr>
      </p:pic>
      <p:pic>
        <p:nvPicPr>
          <p:cNvPr id="928" name="Google Shape;928;p88"/>
          <p:cNvPicPr preferRelativeResize="0"/>
          <p:nvPr/>
        </p:nvPicPr>
        <p:blipFill>
          <a:blip r:embed="rId27">
            <a:alphaModFix/>
          </a:blip>
          <a:stretch>
            <a:fillRect/>
          </a:stretch>
        </p:blipFill>
        <p:spPr>
          <a:xfrm>
            <a:off x="4303607" y="3520267"/>
            <a:ext cx="633078" cy="251460"/>
          </a:xfrm>
          <a:prstGeom prst="rect">
            <a:avLst/>
          </a:prstGeom>
          <a:noFill/>
          <a:ln>
            <a:noFill/>
          </a:ln>
        </p:spPr>
      </p:pic>
      <p:pic>
        <p:nvPicPr>
          <p:cNvPr id="929" name="Google Shape;929;p88"/>
          <p:cNvPicPr preferRelativeResize="0"/>
          <p:nvPr/>
        </p:nvPicPr>
        <p:blipFill>
          <a:blip r:embed="rId28">
            <a:alphaModFix/>
          </a:blip>
          <a:stretch>
            <a:fillRect/>
          </a:stretch>
        </p:blipFill>
        <p:spPr>
          <a:xfrm>
            <a:off x="4472825" y="4030850"/>
            <a:ext cx="426425" cy="141175"/>
          </a:xfrm>
          <a:prstGeom prst="rect">
            <a:avLst/>
          </a:prstGeom>
          <a:noFill/>
          <a:ln>
            <a:noFill/>
          </a:ln>
        </p:spPr>
      </p:pic>
      <p:pic>
        <p:nvPicPr>
          <p:cNvPr id="930" name="Google Shape;930;p88"/>
          <p:cNvPicPr preferRelativeResize="0"/>
          <p:nvPr/>
        </p:nvPicPr>
        <p:blipFill rotWithShape="1">
          <a:blip r:embed="rId29">
            <a:alphaModFix/>
          </a:blip>
          <a:srcRect b="41215" l="0" r="0" t="34356"/>
          <a:stretch/>
        </p:blipFill>
        <p:spPr>
          <a:xfrm>
            <a:off x="6319425" y="4024923"/>
            <a:ext cx="291500" cy="175550"/>
          </a:xfrm>
          <a:prstGeom prst="rect">
            <a:avLst/>
          </a:prstGeom>
          <a:noFill/>
          <a:ln>
            <a:noFill/>
          </a:ln>
        </p:spPr>
      </p:pic>
      <p:sp>
        <p:nvSpPr>
          <p:cNvPr id="931" name="Google Shape;931;p88"/>
          <p:cNvSpPr/>
          <p:nvPr/>
        </p:nvSpPr>
        <p:spPr>
          <a:xfrm>
            <a:off x="151075" y="4570100"/>
            <a:ext cx="8820000" cy="54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anonical">
  <a:themeElements>
    <a:clrScheme name="Simple Light">
      <a:dk1>
        <a:srgbClr val="000000"/>
      </a:dk1>
      <a:lt1>
        <a:srgbClr val="FFFFFF"/>
      </a:lt1>
      <a:dk2>
        <a:srgbClr val="666666"/>
      </a:dk2>
      <a:lt2>
        <a:srgbClr val="EEEEEE"/>
      </a:lt2>
      <a:accent1>
        <a:srgbClr val="CBA7B8"/>
      </a:accent1>
      <a:accent2>
        <a:srgbClr val="923A66"/>
      </a:accent2>
      <a:accent3>
        <a:srgbClr val="E95420"/>
      </a:accent3>
      <a:accent4>
        <a:srgbClr val="000000"/>
      </a:accent4>
      <a:accent5>
        <a:srgbClr val="E5E5E5"/>
      </a:accent5>
      <a:accent6>
        <a:srgbClr val="D9D9D9"/>
      </a:accent6>
      <a:hlink>
        <a:srgbClr val="0066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anonical">
  <a:themeElements>
    <a:clrScheme name="Simple Light">
      <a:dk1>
        <a:srgbClr val="000000"/>
      </a:dk1>
      <a:lt1>
        <a:srgbClr val="FFFFFF"/>
      </a:lt1>
      <a:dk2>
        <a:srgbClr val="666666"/>
      </a:dk2>
      <a:lt2>
        <a:srgbClr val="EEEEEE"/>
      </a:lt2>
      <a:accent1>
        <a:srgbClr val="CBA7B8"/>
      </a:accent1>
      <a:accent2>
        <a:srgbClr val="923A66"/>
      </a:accent2>
      <a:accent3>
        <a:srgbClr val="E95420"/>
      </a:accent3>
      <a:accent4>
        <a:srgbClr val="000000"/>
      </a:accent4>
      <a:accent5>
        <a:srgbClr val="E5E5E5"/>
      </a:accent5>
      <a:accent6>
        <a:srgbClr val="C2C2C2"/>
      </a:accent6>
      <a:hlink>
        <a:srgbClr val="0066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